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5" r:id="rId7"/>
    <p:sldId id="274" r:id="rId8"/>
    <p:sldId id="266" r:id="rId9"/>
    <p:sldId id="278" r:id="rId10"/>
    <p:sldId id="258" r:id="rId11"/>
    <p:sldId id="283" r:id="rId12"/>
    <p:sldId id="284" r:id="rId13"/>
    <p:sldId id="285" r:id="rId14"/>
    <p:sldId id="286" r:id="rId15"/>
    <p:sldId id="287" r:id="rId16"/>
    <p:sldId id="288" r:id="rId17"/>
    <p:sldId id="270" r:id="rId18"/>
    <p:sldId id="291" r:id="rId19"/>
    <p:sldId id="292" r:id="rId20"/>
    <p:sldId id="293" r:id="rId21"/>
    <p:sldId id="294" r:id="rId22"/>
    <p:sldId id="290" r:id="rId23"/>
    <p:sldId id="272" r:id="rId24"/>
    <p:sldId id="273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6EDBE-18B0-4C58-8F24-6B73F7D1AEDB}" v="908" dt="2023-12-05T23:56:40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0704" autoAdjust="0"/>
  </p:normalViewPr>
  <p:slideViewPr>
    <p:cSldViewPr snapToGrid="0">
      <p:cViewPr varScale="1">
        <p:scale>
          <a:sx n="67" d="100"/>
          <a:sy n="67" d="100"/>
        </p:scale>
        <p:origin x="8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Florencio da Silva" userId="cc66d19b7d6abad2" providerId="LiveId" clId="{6DC6EDBE-18B0-4C58-8F24-6B73F7D1AEDB}"/>
    <pc:docChg chg="undo custSel addSld delSld modSld sldOrd">
      <pc:chgData name="Rodrigo Florencio da Silva" userId="cc66d19b7d6abad2" providerId="LiveId" clId="{6DC6EDBE-18B0-4C58-8F24-6B73F7D1AEDB}" dt="2023-12-05T23:56:23.207" v="6488" actId="1076"/>
      <pc:docMkLst>
        <pc:docMk/>
      </pc:docMkLst>
      <pc:sldChg chg="addSp modSp mod">
        <pc:chgData name="Rodrigo Florencio da Silva" userId="cc66d19b7d6abad2" providerId="LiveId" clId="{6DC6EDBE-18B0-4C58-8F24-6B73F7D1AEDB}" dt="2023-12-05T18:46:03.345" v="6184" actId="20577"/>
        <pc:sldMkLst>
          <pc:docMk/>
          <pc:sldMk cId="2586058810" sldId="256"/>
        </pc:sldMkLst>
        <pc:spChg chg="mod">
          <ac:chgData name="Rodrigo Florencio da Silva" userId="cc66d19b7d6abad2" providerId="LiveId" clId="{6DC6EDBE-18B0-4C58-8F24-6B73F7D1AEDB}" dt="2023-12-03T22:47:08.706" v="25" actId="1035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Rodrigo Florencio da Silva" userId="cc66d19b7d6abad2" providerId="LiveId" clId="{6DC6EDBE-18B0-4C58-8F24-6B73F7D1AEDB}" dt="2023-12-03T22:47:48.475" v="75" actId="255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Rodrigo Florencio da Silva" userId="cc66d19b7d6abad2" providerId="LiveId" clId="{6DC6EDBE-18B0-4C58-8F24-6B73F7D1AEDB}" dt="2023-12-05T18:46:03.345" v="6184" actId="20577"/>
          <ac:spMkLst>
            <pc:docMk/>
            <pc:sldMk cId="2586058810" sldId="256"/>
            <ac:spMk id="4" creationId="{F5BEB88A-A45E-7439-1B0D-45499D0F52C4}"/>
          </ac:spMkLst>
        </pc:spChg>
        <pc:spChg chg="add mod">
          <ac:chgData name="Rodrigo Florencio da Silva" userId="cc66d19b7d6abad2" providerId="LiveId" clId="{6DC6EDBE-18B0-4C58-8F24-6B73F7D1AEDB}" dt="2023-12-05T13:37:44.676" v="5048" actId="20577"/>
          <ac:spMkLst>
            <pc:docMk/>
            <pc:sldMk cId="2586058810" sldId="256"/>
            <ac:spMk id="5" creationId="{332D1387-DF22-06FD-9AD3-9E8E5A79ED19}"/>
          </ac:spMkLst>
        </pc:spChg>
      </pc:sldChg>
      <pc:sldChg chg="delSp modSp mod">
        <pc:chgData name="Rodrigo Florencio da Silva" userId="cc66d19b7d6abad2" providerId="LiveId" clId="{6DC6EDBE-18B0-4C58-8F24-6B73F7D1AEDB}" dt="2023-12-04T14:39:54.237" v="4364" actId="20577"/>
        <pc:sldMkLst>
          <pc:docMk/>
          <pc:sldMk cId="1713219598" sldId="257"/>
        </pc:sldMkLst>
        <pc:spChg chg="mod">
          <ac:chgData name="Rodrigo Florencio da Silva" userId="cc66d19b7d6abad2" providerId="LiveId" clId="{6DC6EDBE-18B0-4C58-8F24-6B73F7D1AEDB}" dt="2023-12-03T22:49:44.837" v="95" actId="113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Rodrigo Florencio da Silva" userId="cc66d19b7d6abad2" providerId="LiveId" clId="{6DC6EDBE-18B0-4C58-8F24-6B73F7D1AEDB}" dt="2023-12-04T14:39:29.725" v="4336" actId="478"/>
          <ac:spMkLst>
            <pc:docMk/>
            <pc:sldMk cId="1713219598" sldId="257"/>
            <ac:spMk id="6" creationId="{7C991F00-87A7-45A6-8029-B097FA72498D}"/>
          </ac:spMkLst>
        </pc:spChg>
        <pc:spChg chg="mod">
          <ac:chgData name="Rodrigo Florencio da Silva" userId="cc66d19b7d6abad2" providerId="LiveId" clId="{6DC6EDBE-18B0-4C58-8F24-6B73F7D1AEDB}" dt="2023-12-03T22:50:55.793" v="130" actId="1036"/>
          <ac:spMkLst>
            <pc:docMk/>
            <pc:sldMk cId="1713219598" sldId="257"/>
            <ac:spMk id="7" creationId="{5B84FE15-C20E-796E-0172-6F4AD34608BF}"/>
          </ac:spMkLst>
        </pc:spChg>
        <pc:spChg chg="mod">
          <ac:chgData name="Rodrigo Florencio da Silva" userId="cc66d19b7d6abad2" providerId="LiveId" clId="{6DC6EDBE-18B0-4C58-8F24-6B73F7D1AEDB}" dt="2023-12-04T14:39:05.627" v="4335" actId="20577"/>
          <ac:spMkLst>
            <pc:docMk/>
            <pc:sldMk cId="1713219598" sldId="257"/>
            <ac:spMk id="8" creationId="{BD0AEC06-6A36-2AF6-97A9-455C070CD901}"/>
          </ac:spMkLst>
        </pc:spChg>
        <pc:spChg chg="mod">
          <ac:chgData name="Rodrigo Florencio da Silva" userId="cc66d19b7d6abad2" providerId="LiveId" clId="{6DC6EDBE-18B0-4C58-8F24-6B73F7D1AEDB}" dt="2023-12-04T14:39:54.237" v="4364" actId="20577"/>
          <ac:spMkLst>
            <pc:docMk/>
            <pc:sldMk cId="1713219598" sldId="257"/>
            <ac:spMk id="9" creationId="{E421FFD3-974E-DEBD-274D-200D784170CB}"/>
          </ac:spMkLst>
        </pc:spChg>
      </pc:sldChg>
      <pc:sldChg chg="addSp delSp modSp mod ord">
        <pc:chgData name="Rodrigo Florencio da Silva" userId="cc66d19b7d6abad2" providerId="LiveId" clId="{6DC6EDBE-18B0-4C58-8F24-6B73F7D1AEDB}" dt="2023-12-05T13:29:29.333" v="4991" actId="1035"/>
        <pc:sldMkLst>
          <pc:docMk/>
          <pc:sldMk cId="3571516367" sldId="258"/>
        </pc:sldMkLst>
        <pc:spChg chg="del mod">
          <ac:chgData name="Rodrigo Florencio da Silva" userId="cc66d19b7d6abad2" providerId="LiveId" clId="{6DC6EDBE-18B0-4C58-8F24-6B73F7D1AEDB}" dt="2023-12-05T13:07:07.382" v="4875" actId="478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Rodrigo Florencio da Silva" userId="cc66d19b7d6abad2" providerId="LiveId" clId="{6DC6EDBE-18B0-4C58-8F24-6B73F7D1AEDB}" dt="2023-12-04T11:44:06.422" v="2703" actId="113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Rodrigo Florencio da Silva" userId="cc66d19b7d6abad2" providerId="LiveId" clId="{6DC6EDBE-18B0-4C58-8F24-6B73F7D1AEDB}" dt="2023-12-04T11:44:26.293" v="2706" actId="478"/>
          <ac:spMkLst>
            <pc:docMk/>
            <pc:sldMk cId="3571516367" sldId="258"/>
            <ac:spMk id="4" creationId="{70E12647-CCB2-45E2-A9CB-A868F490497E}"/>
          </ac:spMkLst>
        </pc:spChg>
        <pc:spChg chg="add del mod">
          <ac:chgData name="Rodrigo Florencio da Silva" userId="cc66d19b7d6abad2" providerId="LiveId" clId="{6DC6EDBE-18B0-4C58-8F24-6B73F7D1AEDB}" dt="2023-12-05T13:07:09.126" v="4876" actId="478"/>
          <ac:spMkLst>
            <pc:docMk/>
            <pc:sldMk cId="3571516367" sldId="258"/>
            <ac:spMk id="5" creationId="{064BE8B1-03C6-C61D-0CD4-8B7768546A22}"/>
          </ac:spMkLst>
        </pc:spChg>
        <pc:spChg chg="del">
          <ac:chgData name="Rodrigo Florencio da Silva" userId="cc66d19b7d6abad2" providerId="LiveId" clId="{6DC6EDBE-18B0-4C58-8F24-6B73F7D1AEDB}" dt="2023-12-04T11:44:23.563" v="2705" actId="478"/>
          <ac:spMkLst>
            <pc:docMk/>
            <pc:sldMk cId="3571516367" sldId="258"/>
            <ac:spMk id="5" creationId="{8D51ED20-04D4-4894-B0C2-9C541A61A734}"/>
          </ac:spMkLst>
        </pc:spChg>
        <pc:spChg chg="add mod">
          <ac:chgData name="Rodrigo Florencio da Silva" userId="cc66d19b7d6abad2" providerId="LiveId" clId="{6DC6EDBE-18B0-4C58-8F24-6B73F7D1AEDB}" dt="2023-12-04T11:48:14.500" v="2973" actId="14100"/>
          <ac:spMkLst>
            <pc:docMk/>
            <pc:sldMk cId="3571516367" sldId="258"/>
            <ac:spMk id="7" creationId="{31C0B78F-34DD-5E4A-186B-136BC2492151}"/>
          </ac:spMkLst>
        </pc:spChg>
        <pc:spChg chg="add mod">
          <ac:chgData name="Rodrigo Florencio da Silva" userId="cc66d19b7d6abad2" providerId="LiveId" clId="{6DC6EDBE-18B0-4C58-8F24-6B73F7D1AEDB}" dt="2023-12-04T12:45:10.025" v="3324" actId="20577"/>
          <ac:spMkLst>
            <pc:docMk/>
            <pc:sldMk cId="3571516367" sldId="258"/>
            <ac:spMk id="8" creationId="{D1C91205-C734-0FF6-7B82-ED8DDC394464}"/>
          </ac:spMkLst>
        </pc:spChg>
        <pc:spChg chg="add del mod">
          <ac:chgData name="Rodrigo Florencio da Silva" userId="cc66d19b7d6abad2" providerId="LiveId" clId="{6DC6EDBE-18B0-4C58-8F24-6B73F7D1AEDB}" dt="2023-12-04T11:52:30.488" v="3305" actId="478"/>
          <ac:spMkLst>
            <pc:docMk/>
            <pc:sldMk cId="3571516367" sldId="258"/>
            <ac:spMk id="9" creationId="{970A5C9A-859E-956F-1E27-C06ADD408FEB}"/>
          </ac:spMkLst>
        </pc:spChg>
        <pc:spChg chg="add del mod ord">
          <ac:chgData name="Rodrigo Florencio da Silva" userId="cc66d19b7d6abad2" providerId="LiveId" clId="{6DC6EDBE-18B0-4C58-8F24-6B73F7D1AEDB}" dt="2023-12-05T13:07:04.655" v="4874" actId="478"/>
          <ac:spMkLst>
            <pc:docMk/>
            <pc:sldMk cId="3571516367" sldId="258"/>
            <ac:spMk id="10" creationId="{2C642724-1DDB-59B9-8C06-71CAFA664D8E}"/>
          </ac:spMkLst>
        </pc:spChg>
        <pc:spChg chg="add del mod">
          <ac:chgData name="Rodrigo Florencio da Silva" userId="cc66d19b7d6abad2" providerId="LiveId" clId="{6DC6EDBE-18B0-4C58-8F24-6B73F7D1AEDB}" dt="2023-12-04T11:52:30.488" v="3305" actId="478"/>
          <ac:spMkLst>
            <pc:docMk/>
            <pc:sldMk cId="3571516367" sldId="258"/>
            <ac:spMk id="11" creationId="{9DE12214-7863-4147-A718-6D39210F64A0}"/>
          </ac:spMkLst>
        </pc:spChg>
        <pc:picChg chg="add del mod">
          <ac:chgData name="Rodrigo Florencio da Silva" userId="cc66d19b7d6abad2" providerId="LiveId" clId="{6DC6EDBE-18B0-4C58-8F24-6B73F7D1AEDB}" dt="2023-12-05T13:13:47.039" v="4969" actId="21"/>
          <ac:picMkLst>
            <pc:docMk/>
            <pc:sldMk cId="3571516367" sldId="258"/>
            <ac:picMk id="11" creationId="{86A8749D-6E61-05ED-3CA9-A905DAD268E6}"/>
          </ac:picMkLst>
        </pc:picChg>
        <pc:picChg chg="add mod">
          <ac:chgData name="Rodrigo Florencio da Silva" userId="cc66d19b7d6abad2" providerId="LiveId" clId="{6DC6EDBE-18B0-4C58-8F24-6B73F7D1AEDB}" dt="2023-12-05T13:29:29.333" v="4991" actId="1035"/>
          <ac:picMkLst>
            <pc:docMk/>
            <pc:sldMk cId="3571516367" sldId="258"/>
            <ac:picMk id="13" creationId="{8E470F26-04D6-484E-31FC-E9670C4F4057}"/>
          </ac:picMkLst>
        </pc:picChg>
      </pc:sldChg>
      <pc:sldChg chg="del">
        <pc:chgData name="Rodrigo Florencio da Silva" userId="cc66d19b7d6abad2" providerId="LiveId" clId="{6DC6EDBE-18B0-4C58-8F24-6B73F7D1AEDB}" dt="2023-12-05T23:05:07.449" v="6463" actId="47"/>
        <pc:sldMkLst>
          <pc:docMk/>
          <pc:sldMk cId="332104327" sldId="259"/>
        </pc:sldMkLst>
      </pc:sldChg>
      <pc:sldChg chg="del">
        <pc:chgData name="Rodrigo Florencio da Silva" userId="cc66d19b7d6abad2" providerId="LiveId" clId="{6DC6EDBE-18B0-4C58-8F24-6B73F7D1AEDB}" dt="2023-12-05T23:05:07.449" v="6463" actId="47"/>
        <pc:sldMkLst>
          <pc:docMk/>
          <pc:sldMk cId="1663780162" sldId="260"/>
        </pc:sldMkLst>
      </pc:sldChg>
      <pc:sldChg chg="del">
        <pc:chgData name="Rodrigo Florencio da Silva" userId="cc66d19b7d6abad2" providerId="LiveId" clId="{6DC6EDBE-18B0-4C58-8F24-6B73F7D1AEDB}" dt="2023-12-05T23:05:07.449" v="6463" actId="47"/>
        <pc:sldMkLst>
          <pc:docMk/>
          <pc:sldMk cId="1429429409" sldId="261"/>
        </pc:sldMkLst>
      </pc:sldChg>
      <pc:sldChg chg="modSp del mod">
        <pc:chgData name="Rodrigo Florencio da Silva" userId="cc66d19b7d6abad2" providerId="LiveId" clId="{6DC6EDBE-18B0-4C58-8F24-6B73F7D1AEDB}" dt="2023-12-05T23:05:00.801" v="6462" actId="47"/>
        <pc:sldMkLst>
          <pc:docMk/>
          <pc:sldMk cId="379728094" sldId="262"/>
        </pc:sldMkLst>
        <pc:spChg chg="mod">
          <ac:chgData name="Rodrigo Florencio da Silva" userId="cc66d19b7d6abad2" providerId="LiveId" clId="{6DC6EDBE-18B0-4C58-8F24-6B73F7D1AEDB}" dt="2023-12-05T18:45:33.946" v="6130" actId="20577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Rodrigo Florencio da Silva" userId="cc66d19b7d6abad2" providerId="LiveId" clId="{6DC6EDBE-18B0-4C58-8F24-6B73F7D1AEDB}" dt="2023-12-05T18:45:50.357" v="6171" actId="20577"/>
          <ac:spMkLst>
            <pc:docMk/>
            <pc:sldMk cId="379728094" sldId="262"/>
            <ac:spMk id="3" creationId="{DA8AFAA9-633A-475C-B8ED-840A34F7294D}"/>
          </ac:spMkLst>
        </pc:spChg>
      </pc:sldChg>
      <pc:sldChg chg="del">
        <pc:chgData name="Rodrigo Florencio da Silva" userId="cc66d19b7d6abad2" providerId="LiveId" clId="{6DC6EDBE-18B0-4C58-8F24-6B73F7D1AEDB}" dt="2023-12-05T23:05:07.449" v="6463" actId="47"/>
        <pc:sldMkLst>
          <pc:docMk/>
          <pc:sldMk cId="4055079983" sldId="263"/>
        </pc:sldMkLst>
      </pc:sldChg>
      <pc:sldChg chg="del ord">
        <pc:chgData name="Rodrigo Florencio da Silva" userId="cc66d19b7d6abad2" providerId="LiveId" clId="{6DC6EDBE-18B0-4C58-8F24-6B73F7D1AEDB}" dt="2023-12-05T23:03:37.066" v="6380" actId="47"/>
        <pc:sldMkLst>
          <pc:docMk/>
          <pc:sldMk cId="2619301236" sldId="264"/>
        </pc:sldMkLst>
      </pc:sldChg>
      <pc:sldChg chg="addSp delSp modSp mod ord">
        <pc:chgData name="Rodrigo Florencio da Silva" userId="cc66d19b7d6abad2" providerId="LiveId" clId="{6DC6EDBE-18B0-4C58-8F24-6B73F7D1AEDB}" dt="2023-12-05T13:34:45.235" v="4992" actId="207"/>
        <pc:sldMkLst>
          <pc:docMk/>
          <pc:sldMk cId="744379741" sldId="265"/>
        </pc:sldMkLst>
        <pc:spChg chg="mod">
          <ac:chgData name="Rodrigo Florencio da Silva" userId="cc66d19b7d6abad2" providerId="LiveId" clId="{6DC6EDBE-18B0-4C58-8F24-6B73F7D1AEDB}" dt="2023-12-03T22:55:22.943" v="225" actId="1076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Rodrigo Florencio da Silva" userId="cc66d19b7d6abad2" providerId="LiveId" clId="{6DC6EDBE-18B0-4C58-8F24-6B73F7D1AEDB}" dt="2023-12-05T13:34:45.235" v="4992" actId="207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Rodrigo Florencio da Silva" userId="cc66d19b7d6abad2" providerId="LiveId" clId="{6DC6EDBE-18B0-4C58-8F24-6B73F7D1AEDB}" dt="2023-12-03T22:58:57.745" v="61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Rodrigo Florencio da Silva" userId="cc66d19b7d6abad2" providerId="LiveId" clId="{6DC6EDBE-18B0-4C58-8F24-6B73F7D1AEDB}" dt="2023-12-03T22:58:54.614" v="613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Rodrigo Florencio da Silva" userId="cc66d19b7d6abad2" providerId="LiveId" clId="{6DC6EDBE-18B0-4C58-8F24-6B73F7D1AEDB}" dt="2023-12-03T22:59:07.072" v="616" actId="478"/>
          <ac:spMkLst>
            <pc:docMk/>
            <pc:sldMk cId="744379741" sldId="265"/>
            <ac:spMk id="7" creationId="{307F38BF-0F25-5B25-5482-0108F73EE6AA}"/>
          </ac:spMkLst>
        </pc:spChg>
      </pc:sldChg>
      <pc:sldChg chg="delSp modSp mod ord">
        <pc:chgData name="Rodrigo Florencio da Silva" userId="cc66d19b7d6abad2" providerId="LiveId" clId="{6DC6EDBE-18B0-4C58-8F24-6B73F7D1AEDB}" dt="2023-12-05T13:41:50.220" v="5073" actId="20577"/>
        <pc:sldMkLst>
          <pc:docMk/>
          <pc:sldMk cId="1742861620" sldId="266"/>
        </pc:sldMkLst>
        <pc:spChg chg="mod">
          <ac:chgData name="Rodrigo Florencio da Silva" userId="cc66d19b7d6abad2" providerId="LiveId" clId="{6DC6EDBE-18B0-4C58-8F24-6B73F7D1AEDB}" dt="2023-12-03T23:11:35.141" v="1297" actId="1076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Rodrigo Florencio da Silva" userId="cc66d19b7d6abad2" providerId="LiveId" clId="{6DC6EDBE-18B0-4C58-8F24-6B73F7D1AEDB}" dt="2023-12-03T23:13:53.915" v="1588" actId="14100"/>
          <ac:spMkLst>
            <pc:docMk/>
            <pc:sldMk cId="1742861620" sldId="266"/>
            <ac:spMk id="3" creationId="{FED19BCA-B61F-4EA6-A1FB-CCA3BD8506FB}"/>
          </ac:spMkLst>
        </pc:spChg>
        <pc:spChg chg="mod">
          <ac:chgData name="Rodrigo Florencio da Silva" userId="cc66d19b7d6abad2" providerId="LiveId" clId="{6DC6EDBE-18B0-4C58-8F24-6B73F7D1AEDB}" dt="2023-12-05T13:41:50.220" v="5073" actId="20577"/>
          <ac:spMkLst>
            <pc:docMk/>
            <pc:sldMk cId="1742861620" sldId="266"/>
            <ac:spMk id="4" creationId="{00560550-EE65-43CE-B899-F421E74287A1}"/>
          </ac:spMkLst>
        </pc:spChg>
        <pc:spChg chg="del">
          <ac:chgData name="Rodrigo Florencio da Silva" userId="cc66d19b7d6abad2" providerId="LiveId" clId="{6DC6EDBE-18B0-4C58-8F24-6B73F7D1AEDB}" dt="2023-12-04T11:33:37.793" v="2070" actId="478"/>
          <ac:spMkLst>
            <pc:docMk/>
            <pc:sldMk cId="1742861620" sldId="266"/>
            <ac:spMk id="5" creationId="{4135E32A-1A8C-43D2-9C6E-12887B4DEDFB}"/>
          </ac:spMkLst>
        </pc:spChg>
      </pc:sldChg>
      <pc:sldChg chg="del">
        <pc:chgData name="Rodrigo Florencio da Silva" userId="cc66d19b7d6abad2" providerId="LiveId" clId="{6DC6EDBE-18B0-4C58-8F24-6B73F7D1AEDB}" dt="2023-12-05T23:03:46.363" v="6384" actId="47"/>
        <pc:sldMkLst>
          <pc:docMk/>
          <pc:sldMk cId="2303579910" sldId="268"/>
        </pc:sldMkLst>
      </pc:sldChg>
      <pc:sldChg chg="del">
        <pc:chgData name="Rodrigo Florencio da Silva" userId="cc66d19b7d6abad2" providerId="LiveId" clId="{6DC6EDBE-18B0-4C58-8F24-6B73F7D1AEDB}" dt="2023-12-05T23:03:48.376" v="6385" actId="47"/>
        <pc:sldMkLst>
          <pc:docMk/>
          <pc:sldMk cId="2499682613" sldId="269"/>
        </pc:sldMkLst>
      </pc:sldChg>
      <pc:sldChg chg="addSp delSp modSp mod ord">
        <pc:chgData name="Rodrigo Florencio da Silva" userId="cc66d19b7d6abad2" providerId="LiveId" clId="{6DC6EDBE-18B0-4C58-8F24-6B73F7D1AEDB}" dt="2023-12-05T23:00:30.949" v="6349" actId="20577"/>
        <pc:sldMkLst>
          <pc:docMk/>
          <pc:sldMk cId="2896385493" sldId="270"/>
        </pc:sldMkLst>
        <pc:spChg chg="add mod">
          <ac:chgData name="Rodrigo Florencio da Silva" userId="cc66d19b7d6abad2" providerId="LiveId" clId="{6DC6EDBE-18B0-4C58-8F24-6B73F7D1AEDB}" dt="2023-12-05T22:59:10.376" v="6331" actId="20577"/>
          <ac:spMkLst>
            <pc:docMk/>
            <pc:sldMk cId="2896385493" sldId="270"/>
            <ac:spMk id="2" creationId="{1273AFD8-B65A-AAE0-2776-3E1D0F60C463}"/>
          </ac:spMkLst>
        </pc:spChg>
        <pc:spChg chg="mod">
          <ac:chgData name="Rodrigo Florencio da Silva" userId="cc66d19b7d6abad2" providerId="LiveId" clId="{6DC6EDBE-18B0-4C58-8F24-6B73F7D1AEDB}" dt="2023-12-03T23:20:17.732" v="2069" actId="20577"/>
          <ac:spMkLst>
            <pc:docMk/>
            <pc:sldMk cId="2896385493" sldId="270"/>
            <ac:spMk id="3" creationId="{77762301-F83A-4BEA-9D11-E6C99FB574A8}"/>
          </ac:spMkLst>
        </pc:spChg>
        <pc:spChg chg="del">
          <ac:chgData name="Rodrigo Florencio da Silva" userId="cc66d19b7d6abad2" providerId="LiveId" clId="{6DC6EDBE-18B0-4C58-8F24-6B73F7D1AEDB}" dt="2023-12-05T18:28:32.560" v="5574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Rodrigo Florencio da Silva" userId="cc66d19b7d6abad2" providerId="LiveId" clId="{6DC6EDBE-18B0-4C58-8F24-6B73F7D1AEDB}" dt="2023-12-05T18:28:34.788" v="5575" actId="478"/>
          <ac:spMkLst>
            <pc:docMk/>
            <pc:sldMk cId="2896385493" sldId="270"/>
            <ac:spMk id="7" creationId="{4E98E6AD-9D37-499C-898E-ED12AC36D31D}"/>
          </ac:spMkLst>
        </pc:spChg>
        <pc:graphicFrameChg chg="mod modGraphic">
          <ac:chgData name="Rodrigo Florencio da Silva" userId="cc66d19b7d6abad2" providerId="LiveId" clId="{6DC6EDBE-18B0-4C58-8F24-6B73F7D1AEDB}" dt="2023-12-05T23:00:30.949" v="6349" actId="20577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">
        <pc:chgData name="Rodrigo Florencio da Silva" userId="cc66d19b7d6abad2" providerId="LiveId" clId="{6DC6EDBE-18B0-4C58-8F24-6B73F7D1AEDB}" dt="2023-12-05T23:05:07.449" v="6463" actId="47"/>
        <pc:sldMkLst>
          <pc:docMk/>
          <pc:sldMk cId="1969787568" sldId="271"/>
        </pc:sldMkLst>
      </pc:sldChg>
      <pc:sldChg chg="addSp delSp modSp mod ord modAnim">
        <pc:chgData name="Rodrigo Florencio da Silva" userId="cc66d19b7d6abad2" providerId="LiveId" clId="{6DC6EDBE-18B0-4C58-8F24-6B73F7D1AEDB}" dt="2023-12-05T23:02:52.449" v="6379"/>
        <pc:sldMkLst>
          <pc:docMk/>
          <pc:sldMk cId="3951849265" sldId="272"/>
        </pc:sldMkLst>
        <pc:spChg chg="mod">
          <ac:chgData name="Rodrigo Florencio da Silva" userId="cc66d19b7d6abad2" providerId="LiveId" clId="{6DC6EDBE-18B0-4C58-8F24-6B73F7D1AEDB}" dt="2023-12-05T18:46:31.430" v="6228" actId="20577"/>
          <ac:spMkLst>
            <pc:docMk/>
            <pc:sldMk cId="3951849265" sldId="272"/>
            <ac:spMk id="2" creationId="{1BEF5859-10C9-4588-9727-B9362E26C29D}"/>
          </ac:spMkLst>
        </pc:spChg>
        <pc:spChg chg="mod">
          <ac:chgData name="Rodrigo Florencio da Silva" userId="cc66d19b7d6abad2" providerId="LiveId" clId="{6DC6EDBE-18B0-4C58-8F24-6B73F7D1AEDB}" dt="2023-12-05T23:01:57.623" v="6371" actId="20577"/>
          <ac:spMkLst>
            <pc:docMk/>
            <pc:sldMk cId="3951849265" sldId="272"/>
            <ac:spMk id="3" creationId="{5671D7E5-EF66-4BCD-8DAA-E9061157F0BE}"/>
          </ac:spMkLst>
        </pc:spChg>
        <pc:spChg chg="del">
          <ac:chgData name="Rodrigo Florencio da Silva" userId="cc66d19b7d6abad2" providerId="LiveId" clId="{6DC6EDBE-18B0-4C58-8F24-6B73F7D1AEDB}" dt="2023-12-05T18:49:12.703" v="6298" actId="478"/>
          <ac:spMkLst>
            <pc:docMk/>
            <pc:sldMk cId="3951849265" sldId="272"/>
            <ac:spMk id="4" creationId="{36C19884-873C-4D13-BE6D-318CF07B0D12}"/>
          </ac:spMkLst>
        </pc:spChg>
        <pc:spChg chg="del">
          <ac:chgData name="Rodrigo Florencio da Silva" userId="cc66d19b7d6abad2" providerId="LiveId" clId="{6DC6EDBE-18B0-4C58-8F24-6B73F7D1AEDB}" dt="2023-12-05T18:49:15.476" v="6299" actId="478"/>
          <ac:spMkLst>
            <pc:docMk/>
            <pc:sldMk cId="3951849265" sldId="272"/>
            <ac:spMk id="5" creationId="{9AB5BAF8-EA80-4AD4-8D83-5960C299573A}"/>
          </ac:spMkLst>
        </pc:spChg>
        <pc:picChg chg="add mod">
          <ac:chgData name="Rodrigo Florencio da Silva" userId="cc66d19b7d6abad2" providerId="LiveId" clId="{6DC6EDBE-18B0-4C58-8F24-6B73F7D1AEDB}" dt="2023-12-05T23:02:43.722" v="6378" actId="1076"/>
          <ac:picMkLst>
            <pc:docMk/>
            <pc:sldMk cId="3951849265" sldId="272"/>
            <ac:picMk id="4" creationId="{BC4C6659-4EAC-ED2A-EB53-B213C16F0DB9}"/>
          </ac:picMkLst>
        </pc:picChg>
      </pc:sldChg>
      <pc:sldChg chg="addSp modSp add mod">
        <pc:chgData name="Rodrigo Florencio da Silva" userId="cc66d19b7d6abad2" providerId="LiveId" clId="{6DC6EDBE-18B0-4C58-8F24-6B73F7D1AEDB}" dt="2023-12-05T23:56:23.207" v="6488" actId="1076"/>
        <pc:sldMkLst>
          <pc:docMk/>
          <pc:sldMk cId="2351570548" sldId="273"/>
        </pc:sldMkLst>
        <pc:spChg chg="mod">
          <ac:chgData name="Rodrigo Florencio da Silva" userId="cc66d19b7d6abad2" providerId="LiveId" clId="{6DC6EDBE-18B0-4C58-8F24-6B73F7D1AEDB}" dt="2023-12-05T23:04:24.643" v="6438" actId="403"/>
          <ac:spMkLst>
            <pc:docMk/>
            <pc:sldMk cId="2351570548" sldId="273"/>
            <ac:spMk id="2" creationId="{D94A2CD4-732A-43E4-BCB9-CBA2055E0AC6}"/>
          </ac:spMkLst>
        </pc:spChg>
        <pc:spChg chg="mod">
          <ac:chgData name="Rodrigo Florencio da Silva" userId="cc66d19b7d6abad2" providerId="LiveId" clId="{6DC6EDBE-18B0-4C58-8F24-6B73F7D1AEDB}" dt="2023-12-05T23:04:33.810" v="6445" actId="1076"/>
          <ac:spMkLst>
            <pc:docMk/>
            <pc:sldMk cId="2351570548" sldId="273"/>
            <ac:spMk id="3" creationId="{45FD0450-A909-4CD9-8912-96A19ACEB7CB}"/>
          </ac:spMkLst>
        </pc:spChg>
        <pc:spChg chg="mod">
          <ac:chgData name="Rodrigo Florencio da Silva" userId="cc66d19b7d6abad2" providerId="LiveId" clId="{6DC6EDBE-18B0-4C58-8F24-6B73F7D1AEDB}" dt="2023-12-05T23:04:47.737" v="6460" actId="20577"/>
          <ac:spMkLst>
            <pc:docMk/>
            <pc:sldMk cId="2351570548" sldId="273"/>
            <ac:spMk id="4" creationId="{DA53D834-F1E2-4848-8093-D412A7B081AF}"/>
          </ac:spMkLst>
        </pc:spChg>
        <pc:spChg chg="mod">
          <ac:chgData name="Rodrigo Florencio da Silva" userId="cc66d19b7d6abad2" providerId="LiveId" clId="{6DC6EDBE-18B0-4C58-8F24-6B73F7D1AEDB}" dt="2023-12-05T23:04:44.372" v="6456" actId="20577"/>
          <ac:spMkLst>
            <pc:docMk/>
            <pc:sldMk cId="2351570548" sldId="273"/>
            <ac:spMk id="5" creationId="{3555A49C-96F4-440D-B89E-A0AE94F70108}"/>
          </ac:spMkLst>
        </pc:spChg>
        <pc:spChg chg="add mod">
          <ac:chgData name="Rodrigo Florencio da Silva" userId="cc66d19b7d6abad2" providerId="LiveId" clId="{6DC6EDBE-18B0-4C58-8F24-6B73F7D1AEDB}" dt="2023-12-05T23:56:23.207" v="6488" actId="1076"/>
          <ac:spMkLst>
            <pc:docMk/>
            <pc:sldMk cId="2351570548" sldId="273"/>
            <ac:spMk id="7" creationId="{9D94D071-5282-A21D-118A-2A871BDD0ADC}"/>
          </ac:spMkLst>
        </pc:spChg>
      </pc:sldChg>
      <pc:sldChg chg="addSp modSp add mod">
        <pc:chgData name="Rodrigo Florencio da Silva" userId="cc66d19b7d6abad2" providerId="LiveId" clId="{6DC6EDBE-18B0-4C58-8F24-6B73F7D1AEDB}" dt="2023-12-05T13:42:22.780" v="5090" actId="1035"/>
        <pc:sldMkLst>
          <pc:docMk/>
          <pc:sldMk cId="701108451" sldId="274"/>
        </pc:sldMkLst>
        <pc:spChg chg="mod">
          <ac:chgData name="Rodrigo Florencio da Silva" userId="cc66d19b7d6abad2" providerId="LiveId" clId="{6DC6EDBE-18B0-4C58-8F24-6B73F7D1AEDB}" dt="2023-12-05T13:34:51.054" v="4993" actId="207"/>
          <ac:spMkLst>
            <pc:docMk/>
            <pc:sldMk cId="701108451" sldId="274"/>
            <ac:spMk id="3" creationId="{45FD0450-A909-4CD9-8912-96A19ACEB7CB}"/>
          </ac:spMkLst>
        </pc:spChg>
        <pc:spChg chg="add mod">
          <ac:chgData name="Rodrigo Florencio da Silva" userId="cc66d19b7d6abad2" providerId="LiveId" clId="{6DC6EDBE-18B0-4C58-8F24-6B73F7D1AEDB}" dt="2023-12-05T13:42:22.780" v="5090" actId="1035"/>
          <ac:spMkLst>
            <pc:docMk/>
            <pc:sldMk cId="701108451" sldId="274"/>
            <ac:spMk id="4" creationId="{224B7474-8776-1ED9-BD5E-F0DAE1A9FDE7}"/>
          </ac:spMkLst>
        </pc:spChg>
        <pc:spChg chg="add mod">
          <ac:chgData name="Rodrigo Florencio da Silva" userId="cc66d19b7d6abad2" providerId="LiveId" clId="{6DC6EDBE-18B0-4C58-8F24-6B73F7D1AEDB}" dt="2023-12-04T12:43:27.073" v="3321" actId="207"/>
          <ac:spMkLst>
            <pc:docMk/>
            <pc:sldMk cId="701108451" sldId="274"/>
            <ac:spMk id="5" creationId="{409A3C57-51AE-C76A-C384-87002FDF60D5}"/>
          </ac:spMkLst>
        </pc:spChg>
        <pc:spChg chg="mod">
          <ac:chgData name="Rodrigo Florencio da Silva" userId="cc66d19b7d6abad2" providerId="LiveId" clId="{6DC6EDBE-18B0-4C58-8F24-6B73F7D1AEDB}" dt="2023-12-03T22:59:22.029" v="617" actId="1076"/>
          <ac:spMkLst>
            <pc:docMk/>
            <pc:sldMk cId="701108451" sldId="274"/>
            <ac:spMk id="7" creationId="{307F38BF-0F25-5B25-5482-0108F73EE6AA}"/>
          </ac:spMkLst>
        </pc:spChg>
      </pc:sldChg>
      <pc:sldChg chg="add del">
        <pc:chgData name="Rodrigo Florencio da Silva" userId="cc66d19b7d6abad2" providerId="LiveId" clId="{6DC6EDBE-18B0-4C58-8F24-6B73F7D1AEDB}" dt="2023-12-05T23:03:39.098" v="6382" actId="47"/>
        <pc:sldMkLst>
          <pc:docMk/>
          <pc:sldMk cId="88334463" sldId="275"/>
        </pc:sldMkLst>
      </pc:sldChg>
      <pc:sldChg chg="add del">
        <pc:chgData name="Rodrigo Florencio da Silva" userId="cc66d19b7d6abad2" providerId="LiveId" clId="{6DC6EDBE-18B0-4C58-8F24-6B73F7D1AEDB}" dt="2023-12-05T23:05:07.449" v="6463" actId="47"/>
        <pc:sldMkLst>
          <pc:docMk/>
          <pc:sldMk cId="2813010558" sldId="276"/>
        </pc:sldMkLst>
      </pc:sldChg>
      <pc:sldChg chg="add del">
        <pc:chgData name="Rodrigo Florencio da Silva" userId="cc66d19b7d6abad2" providerId="LiveId" clId="{6DC6EDBE-18B0-4C58-8F24-6B73F7D1AEDB}" dt="2023-12-05T23:04:52.710" v="6461" actId="47"/>
        <pc:sldMkLst>
          <pc:docMk/>
          <pc:sldMk cId="2730514510" sldId="277"/>
        </pc:sldMkLst>
      </pc:sldChg>
      <pc:sldChg chg="addSp modSp new mod ord">
        <pc:chgData name="Rodrigo Florencio da Silva" userId="cc66d19b7d6abad2" providerId="LiveId" clId="{6DC6EDBE-18B0-4C58-8F24-6B73F7D1AEDB}" dt="2023-12-05T13:41:45.595" v="5069" actId="20577"/>
        <pc:sldMkLst>
          <pc:docMk/>
          <pc:sldMk cId="1986318021" sldId="278"/>
        </pc:sldMkLst>
        <pc:spChg chg="mod">
          <ac:chgData name="Rodrigo Florencio da Silva" userId="cc66d19b7d6abad2" providerId="LiveId" clId="{6DC6EDBE-18B0-4C58-8F24-6B73F7D1AEDB}" dt="2023-12-03T23:15:45.191" v="1649" actId="20577"/>
          <ac:spMkLst>
            <pc:docMk/>
            <pc:sldMk cId="1986318021" sldId="278"/>
            <ac:spMk id="2" creationId="{EB52734A-714D-A385-18E1-F1F13D063C47}"/>
          </ac:spMkLst>
        </pc:spChg>
        <pc:spChg chg="mod">
          <ac:chgData name="Rodrigo Florencio da Silva" userId="cc66d19b7d6abad2" providerId="LiveId" clId="{6DC6EDBE-18B0-4C58-8F24-6B73F7D1AEDB}" dt="2023-12-04T11:37:29.570" v="2433" actId="113"/>
          <ac:spMkLst>
            <pc:docMk/>
            <pc:sldMk cId="1986318021" sldId="278"/>
            <ac:spMk id="3" creationId="{28FA586D-1395-EF13-5E39-C3A4FCA5DF05}"/>
          </ac:spMkLst>
        </pc:spChg>
        <pc:spChg chg="mod">
          <ac:chgData name="Rodrigo Florencio da Silva" userId="cc66d19b7d6abad2" providerId="LiveId" clId="{6DC6EDBE-18B0-4C58-8F24-6B73F7D1AEDB}" dt="2023-12-04T11:35:57.359" v="2332" actId="20577"/>
          <ac:spMkLst>
            <pc:docMk/>
            <pc:sldMk cId="1986318021" sldId="278"/>
            <ac:spMk id="4" creationId="{35EE4322-FF43-E6D4-06F1-478A70F9059D}"/>
          </ac:spMkLst>
        </pc:spChg>
        <pc:spChg chg="mod">
          <ac:chgData name="Rodrigo Florencio da Silva" userId="cc66d19b7d6abad2" providerId="LiveId" clId="{6DC6EDBE-18B0-4C58-8F24-6B73F7D1AEDB}" dt="2023-12-04T11:37:32.716" v="2434" actId="113"/>
          <ac:spMkLst>
            <pc:docMk/>
            <pc:sldMk cId="1986318021" sldId="278"/>
            <ac:spMk id="5" creationId="{2A23B852-65A6-78E7-08AB-FA3B31A2B187}"/>
          </ac:spMkLst>
        </pc:spChg>
        <pc:spChg chg="mod">
          <ac:chgData name="Rodrigo Florencio da Silva" userId="cc66d19b7d6abad2" providerId="LiveId" clId="{6DC6EDBE-18B0-4C58-8F24-6B73F7D1AEDB}" dt="2023-12-04T12:44:44.844" v="3323" actId="14100"/>
          <ac:spMkLst>
            <pc:docMk/>
            <pc:sldMk cId="1986318021" sldId="278"/>
            <ac:spMk id="6" creationId="{2620A1CD-5E3E-2ED3-B4DF-5FA95A197E61}"/>
          </ac:spMkLst>
        </pc:spChg>
        <pc:spChg chg="mod">
          <ac:chgData name="Rodrigo Florencio da Silva" userId="cc66d19b7d6abad2" providerId="LiveId" clId="{6DC6EDBE-18B0-4C58-8F24-6B73F7D1AEDB}" dt="2023-12-05T13:41:45.595" v="5069" actId="20577"/>
          <ac:spMkLst>
            <pc:docMk/>
            <pc:sldMk cId="1986318021" sldId="278"/>
            <ac:spMk id="7" creationId="{17F3AAE9-A818-1792-212F-1EC91B6123D8}"/>
          </ac:spMkLst>
        </pc:spChg>
        <pc:spChg chg="mod">
          <ac:chgData name="Rodrigo Florencio da Silva" userId="cc66d19b7d6abad2" providerId="LiveId" clId="{6DC6EDBE-18B0-4C58-8F24-6B73F7D1AEDB}" dt="2023-12-05T13:41:41.629" v="5065" actId="20577"/>
          <ac:spMkLst>
            <pc:docMk/>
            <pc:sldMk cId="1986318021" sldId="278"/>
            <ac:spMk id="8" creationId="{9DA0070A-4856-D99C-0594-2E36C405B723}"/>
          </ac:spMkLst>
        </pc:spChg>
        <pc:spChg chg="add mod">
          <ac:chgData name="Rodrigo Florencio da Silva" userId="cc66d19b7d6abad2" providerId="LiveId" clId="{6DC6EDBE-18B0-4C58-8F24-6B73F7D1AEDB}" dt="2023-12-04T11:37:23.490" v="2432" actId="1035"/>
          <ac:spMkLst>
            <pc:docMk/>
            <pc:sldMk cId="1986318021" sldId="278"/>
            <ac:spMk id="10" creationId="{4FCB4D04-C3FE-3D49-A3A4-A6E231C78F4D}"/>
          </ac:spMkLst>
        </pc:spChg>
      </pc:sldChg>
      <pc:sldChg chg="addSp modSp add del ord">
        <pc:chgData name="Rodrigo Florencio da Silva" userId="cc66d19b7d6abad2" providerId="LiveId" clId="{6DC6EDBE-18B0-4C58-8F24-6B73F7D1AEDB}" dt="2023-12-04T11:44:51.905" v="2707" actId="47"/>
        <pc:sldMkLst>
          <pc:docMk/>
          <pc:sldMk cId="3053028330" sldId="279"/>
        </pc:sldMkLst>
        <pc:spChg chg="add mod">
          <ac:chgData name="Rodrigo Florencio da Silva" userId="cc66d19b7d6abad2" providerId="LiveId" clId="{6DC6EDBE-18B0-4C58-8F24-6B73F7D1AEDB}" dt="2023-12-03T23:19:17.618" v="2034"/>
          <ac:spMkLst>
            <pc:docMk/>
            <pc:sldMk cId="3053028330" sldId="279"/>
            <ac:spMk id="7" creationId="{585D60D2-7096-4736-1AC4-3395809AE7D6}"/>
          </ac:spMkLst>
        </pc:spChg>
      </pc:sldChg>
      <pc:sldChg chg="modSp add del mod">
        <pc:chgData name="Rodrigo Florencio da Silva" userId="cc66d19b7d6abad2" providerId="LiveId" clId="{6DC6EDBE-18B0-4C58-8F24-6B73F7D1AEDB}" dt="2023-12-04T12:59:59.470" v="4328" actId="47"/>
        <pc:sldMkLst>
          <pc:docMk/>
          <pc:sldMk cId="2536257223" sldId="280"/>
        </pc:sldMkLst>
        <pc:spChg chg="mod">
          <ac:chgData name="Rodrigo Florencio da Silva" userId="cc66d19b7d6abad2" providerId="LiveId" clId="{6DC6EDBE-18B0-4C58-8F24-6B73F7D1AEDB}" dt="2023-12-03T23:18:44.355" v="2033" actId="20577"/>
          <ac:spMkLst>
            <pc:docMk/>
            <pc:sldMk cId="2536257223" sldId="280"/>
            <ac:spMk id="7" creationId="{31C0B78F-34DD-5E4A-186B-136BC2492151}"/>
          </ac:spMkLst>
        </pc:spChg>
      </pc:sldChg>
      <pc:sldChg chg="add del">
        <pc:chgData name="Rodrigo Florencio da Silva" userId="cc66d19b7d6abad2" providerId="LiveId" clId="{6DC6EDBE-18B0-4C58-8F24-6B73F7D1AEDB}" dt="2023-12-05T23:03:38.363" v="6381" actId="47"/>
        <pc:sldMkLst>
          <pc:docMk/>
          <pc:sldMk cId="298619815" sldId="281"/>
        </pc:sldMkLst>
      </pc:sldChg>
      <pc:sldChg chg="add del">
        <pc:chgData name="Rodrigo Florencio da Silva" userId="cc66d19b7d6abad2" providerId="LiveId" clId="{6DC6EDBE-18B0-4C58-8F24-6B73F7D1AEDB}" dt="2023-12-05T23:05:07.449" v="6463" actId="47"/>
        <pc:sldMkLst>
          <pc:docMk/>
          <pc:sldMk cId="304096773" sldId="282"/>
        </pc:sldMkLst>
      </pc:sldChg>
      <pc:sldChg chg="addSp delSp modSp add mod">
        <pc:chgData name="Rodrigo Florencio da Silva" userId="cc66d19b7d6abad2" providerId="LiveId" clId="{6DC6EDBE-18B0-4C58-8F24-6B73F7D1AEDB}" dt="2023-12-05T13:13:48.775" v="4970"/>
        <pc:sldMkLst>
          <pc:docMk/>
          <pc:sldMk cId="4197132119" sldId="283"/>
        </pc:sldMkLst>
        <pc:spChg chg="del">
          <ac:chgData name="Rodrigo Florencio da Silva" userId="cc66d19b7d6abad2" providerId="LiveId" clId="{6DC6EDBE-18B0-4C58-8F24-6B73F7D1AEDB}" dt="2023-12-05T13:07:13.074" v="4877" actId="478"/>
          <ac:spMkLst>
            <pc:docMk/>
            <pc:sldMk cId="4197132119" sldId="283"/>
            <ac:spMk id="2" creationId="{0A32731C-311B-46F7-A865-6C3AF6B09A47}"/>
          </ac:spMkLst>
        </pc:spChg>
        <pc:spChg chg="add mod">
          <ac:chgData name="Rodrigo Florencio da Silva" userId="cc66d19b7d6abad2" providerId="LiveId" clId="{6DC6EDBE-18B0-4C58-8F24-6B73F7D1AEDB}" dt="2023-12-05T13:06:59.662" v="4873"/>
          <ac:spMkLst>
            <pc:docMk/>
            <pc:sldMk cId="4197132119" sldId="283"/>
            <ac:spMk id="4" creationId="{53563C96-542A-1035-E890-66BBF718A682}"/>
          </ac:spMkLst>
        </pc:spChg>
        <pc:spChg chg="mod">
          <ac:chgData name="Rodrigo Florencio da Silva" userId="cc66d19b7d6abad2" providerId="LiveId" clId="{6DC6EDBE-18B0-4C58-8F24-6B73F7D1AEDB}" dt="2023-12-04T12:45:13.899" v="3325" actId="20577"/>
          <ac:spMkLst>
            <pc:docMk/>
            <pc:sldMk cId="4197132119" sldId="283"/>
            <ac:spMk id="8" creationId="{D1C91205-C734-0FF6-7B82-ED8DDC394464}"/>
          </ac:spMkLst>
        </pc:spChg>
        <pc:spChg chg="del mod">
          <ac:chgData name="Rodrigo Florencio da Silva" userId="cc66d19b7d6abad2" providerId="LiveId" clId="{6DC6EDBE-18B0-4C58-8F24-6B73F7D1AEDB}" dt="2023-12-05T13:06:59.080" v="4872" actId="478"/>
          <ac:spMkLst>
            <pc:docMk/>
            <pc:sldMk cId="4197132119" sldId="283"/>
            <ac:spMk id="9" creationId="{970A5C9A-859E-956F-1E27-C06ADD408FEB}"/>
          </ac:spMkLst>
        </pc:spChg>
        <pc:spChg chg="del">
          <ac:chgData name="Rodrigo Florencio da Silva" userId="cc66d19b7d6abad2" providerId="LiveId" clId="{6DC6EDBE-18B0-4C58-8F24-6B73F7D1AEDB}" dt="2023-12-05T13:07:13.766" v="4878" actId="478"/>
          <ac:spMkLst>
            <pc:docMk/>
            <pc:sldMk cId="4197132119" sldId="283"/>
            <ac:spMk id="10" creationId="{2C642724-1DDB-59B9-8C06-71CAFA664D8E}"/>
          </ac:spMkLst>
        </pc:spChg>
        <pc:spChg chg="del">
          <ac:chgData name="Rodrigo Florencio da Silva" userId="cc66d19b7d6abad2" providerId="LiveId" clId="{6DC6EDBE-18B0-4C58-8F24-6B73F7D1AEDB}" dt="2023-12-04T11:52:39.564" v="3307" actId="478"/>
          <ac:spMkLst>
            <pc:docMk/>
            <pc:sldMk cId="4197132119" sldId="283"/>
            <ac:spMk id="11" creationId="{9DE12214-7863-4147-A718-6D39210F64A0}"/>
          </ac:spMkLst>
        </pc:spChg>
        <pc:spChg chg="add del mod">
          <ac:chgData name="Rodrigo Florencio da Silva" userId="cc66d19b7d6abad2" providerId="LiveId" clId="{6DC6EDBE-18B0-4C58-8F24-6B73F7D1AEDB}" dt="2023-12-05T13:07:16.535" v="4879" actId="478"/>
          <ac:spMkLst>
            <pc:docMk/>
            <pc:sldMk cId="4197132119" sldId="283"/>
            <ac:spMk id="11" creationId="{C373267D-5253-AA3C-FFA8-1AA607A97116}"/>
          </ac:spMkLst>
        </pc:spChg>
        <pc:picChg chg="add del mod">
          <ac:chgData name="Rodrigo Florencio da Silva" userId="cc66d19b7d6abad2" providerId="LiveId" clId="{6DC6EDBE-18B0-4C58-8F24-6B73F7D1AEDB}" dt="2023-12-05T13:13:42.728" v="4967" actId="21"/>
          <ac:picMkLst>
            <pc:docMk/>
            <pc:sldMk cId="4197132119" sldId="283"/>
            <ac:picMk id="13" creationId="{139EE0C0-1825-07D8-ECDE-7999AFCC2F6C}"/>
          </ac:picMkLst>
        </pc:picChg>
        <pc:picChg chg="add mod">
          <ac:chgData name="Rodrigo Florencio da Silva" userId="cc66d19b7d6abad2" providerId="LiveId" clId="{6DC6EDBE-18B0-4C58-8F24-6B73F7D1AEDB}" dt="2023-12-05T13:13:48.775" v="4970"/>
          <ac:picMkLst>
            <pc:docMk/>
            <pc:sldMk cId="4197132119" sldId="283"/>
            <ac:picMk id="14" creationId="{9DB934FC-9102-4329-60C7-19EF8EFB8991}"/>
          </ac:picMkLst>
        </pc:picChg>
      </pc:sldChg>
      <pc:sldChg chg="addSp delSp modSp add mod">
        <pc:chgData name="Rodrigo Florencio da Silva" userId="cc66d19b7d6abad2" providerId="LiveId" clId="{6DC6EDBE-18B0-4C58-8F24-6B73F7D1AEDB}" dt="2023-12-05T13:36:23.518" v="4997" actId="27636"/>
        <pc:sldMkLst>
          <pc:docMk/>
          <pc:sldMk cId="2810430875" sldId="284"/>
        </pc:sldMkLst>
        <pc:spChg chg="del">
          <ac:chgData name="Rodrigo Florencio da Silva" userId="cc66d19b7d6abad2" providerId="LiveId" clId="{6DC6EDBE-18B0-4C58-8F24-6B73F7D1AEDB}" dt="2023-12-05T13:03:41.188" v="4820" actId="478"/>
          <ac:spMkLst>
            <pc:docMk/>
            <pc:sldMk cId="2810430875" sldId="284"/>
            <ac:spMk id="2" creationId="{0A32731C-311B-46F7-A865-6C3AF6B09A47}"/>
          </ac:spMkLst>
        </pc:spChg>
        <pc:spChg chg="mod">
          <ac:chgData name="Rodrigo Florencio da Silva" userId="cc66d19b7d6abad2" providerId="LiveId" clId="{6DC6EDBE-18B0-4C58-8F24-6B73F7D1AEDB}" dt="2023-12-05T13:36:12.105" v="4995" actId="14100"/>
          <ac:spMkLst>
            <pc:docMk/>
            <pc:sldMk cId="2810430875" sldId="284"/>
            <ac:spMk id="3" creationId="{9D5232F9-FD00-464A-9F17-619C91AEF8F3}"/>
          </ac:spMkLst>
        </pc:spChg>
        <pc:spChg chg="add mod">
          <ac:chgData name="Rodrigo Florencio da Silva" userId="cc66d19b7d6abad2" providerId="LiveId" clId="{6DC6EDBE-18B0-4C58-8F24-6B73F7D1AEDB}" dt="2023-12-04T14:47:01.666" v="4470" actId="1035"/>
          <ac:spMkLst>
            <pc:docMk/>
            <pc:sldMk cId="2810430875" sldId="284"/>
            <ac:spMk id="4" creationId="{DC950D6F-45D5-8692-C8A2-5AA7E1E39808}"/>
          </ac:spMkLst>
        </pc:spChg>
        <pc:spChg chg="add mod">
          <ac:chgData name="Rodrigo Florencio da Silva" userId="cc66d19b7d6abad2" providerId="LiveId" clId="{6DC6EDBE-18B0-4C58-8F24-6B73F7D1AEDB}" dt="2023-12-05T13:06:51.175" v="4871" actId="1035"/>
          <ac:spMkLst>
            <pc:docMk/>
            <pc:sldMk cId="2810430875" sldId="284"/>
            <ac:spMk id="5" creationId="{BF0C3668-AB0B-0F8D-D63D-B5640CCE2F03}"/>
          </ac:spMkLst>
        </pc:spChg>
        <pc:spChg chg="mod">
          <ac:chgData name="Rodrigo Florencio da Silva" userId="cc66d19b7d6abad2" providerId="LiveId" clId="{6DC6EDBE-18B0-4C58-8F24-6B73F7D1AEDB}" dt="2023-12-05T13:36:23.518" v="4997" actId="27636"/>
          <ac:spMkLst>
            <pc:docMk/>
            <pc:sldMk cId="2810430875" sldId="284"/>
            <ac:spMk id="8" creationId="{D1C91205-C734-0FF6-7B82-ED8DDC394464}"/>
          </ac:spMkLst>
        </pc:spChg>
        <pc:spChg chg="del mod">
          <ac:chgData name="Rodrigo Florencio da Silva" userId="cc66d19b7d6abad2" providerId="LiveId" clId="{6DC6EDBE-18B0-4C58-8F24-6B73F7D1AEDB}" dt="2023-12-05T12:25:35.983" v="4792" actId="478"/>
          <ac:spMkLst>
            <pc:docMk/>
            <pc:sldMk cId="2810430875" sldId="284"/>
            <ac:spMk id="9" creationId="{970A5C9A-859E-956F-1E27-C06ADD408FEB}"/>
          </ac:spMkLst>
        </pc:spChg>
        <pc:spChg chg="del">
          <ac:chgData name="Rodrigo Florencio da Silva" userId="cc66d19b7d6abad2" providerId="LiveId" clId="{6DC6EDBE-18B0-4C58-8F24-6B73F7D1AEDB}" dt="2023-12-05T13:05:20.294" v="4831" actId="478"/>
          <ac:spMkLst>
            <pc:docMk/>
            <pc:sldMk cId="2810430875" sldId="284"/>
            <ac:spMk id="10" creationId="{2C642724-1DDB-59B9-8C06-71CAFA664D8E}"/>
          </ac:spMkLst>
        </pc:spChg>
        <pc:spChg chg="mod">
          <ac:chgData name="Rodrigo Florencio da Silva" userId="cc66d19b7d6abad2" providerId="LiveId" clId="{6DC6EDBE-18B0-4C58-8F24-6B73F7D1AEDB}" dt="2023-12-05T13:04:55.686" v="4825" actId="27636"/>
          <ac:spMkLst>
            <pc:docMk/>
            <pc:sldMk cId="2810430875" sldId="284"/>
            <ac:spMk id="11" creationId="{9DE12214-7863-4147-A718-6D39210F64A0}"/>
          </ac:spMkLst>
        </pc:spChg>
        <pc:spChg chg="add del mod">
          <ac:chgData name="Rodrigo Florencio da Silva" userId="cc66d19b7d6abad2" providerId="LiveId" clId="{6DC6EDBE-18B0-4C58-8F24-6B73F7D1AEDB}" dt="2023-12-05T13:03:49.022" v="4821" actId="478"/>
          <ac:spMkLst>
            <pc:docMk/>
            <pc:sldMk cId="2810430875" sldId="284"/>
            <ac:spMk id="13" creationId="{1ED4399B-3A13-EBFC-2B6F-26F86CF664F6}"/>
          </ac:spMkLst>
        </pc:spChg>
        <pc:picChg chg="add del mod">
          <ac:chgData name="Rodrigo Florencio da Silva" userId="cc66d19b7d6abad2" providerId="LiveId" clId="{6DC6EDBE-18B0-4C58-8F24-6B73F7D1AEDB}" dt="2023-12-05T13:10:15.343" v="4938" actId="478"/>
          <ac:picMkLst>
            <pc:docMk/>
            <pc:sldMk cId="2810430875" sldId="284"/>
            <ac:picMk id="15" creationId="{1F6F3923-463A-E656-9237-9B6D41827CC4}"/>
          </ac:picMkLst>
        </pc:picChg>
        <pc:picChg chg="add mod">
          <ac:chgData name="Rodrigo Florencio da Silva" userId="cc66d19b7d6abad2" providerId="LiveId" clId="{6DC6EDBE-18B0-4C58-8F24-6B73F7D1AEDB}" dt="2023-12-05T13:13:44.081" v="4968"/>
          <ac:picMkLst>
            <pc:docMk/>
            <pc:sldMk cId="2810430875" sldId="284"/>
            <ac:picMk id="16" creationId="{9BAE4FBC-7587-4652-C6E1-4AE0CAA4D177}"/>
          </ac:picMkLst>
        </pc:picChg>
      </pc:sldChg>
      <pc:sldChg chg="addSp delSp modSp add mod ord">
        <pc:chgData name="Rodrigo Florencio da Silva" userId="cc66d19b7d6abad2" providerId="LiveId" clId="{6DC6EDBE-18B0-4C58-8F24-6B73F7D1AEDB}" dt="2023-12-05T03:57:30.812" v="4497" actId="1076"/>
        <pc:sldMkLst>
          <pc:docMk/>
          <pc:sldMk cId="3837697475" sldId="285"/>
        </pc:sldMkLst>
        <pc:spChg chg="del mod">
          <ac:chgData name="Rodrigo Florencio da Silva" userId="cc66d19b7d6abad2" providerId="LiveId" clId="{6DC6EDBE-18B0-4C58-8F24-6B73F7D1AEDB}" dt="2023-12-04T12:46:50.461" v="3442" actId="478"/>
          <ac:spMkLst>
            <pc:docMk/>
            <pc:sldMk cId="3837697475" sldId="285"/>
            <ac:spMk id="2" creationId="{0A32731C-311B-46F7-A865-6C3AF6B09A47}"/>
          </ac:spMkLst>
        </pc:spChg>
        <pc:spChg chg="del">
          <ac:chgData name="Rodrigo Florencio da Silva" userId="cc66d19b7d6abad2" providerId="LiveId" clId="{6DC6EDBE-18B0-4C58-8F24-6B73F7D1AEDB}" dt="2023-12-04T12:46:14.521" v="3330" actId="478"/>
          <ac:spMkLst>
            <pc:docMk/>
            <pc:sldMk cId="3837697475" sldId="285"/>
            <ac:spMk id="3" creationId="{9D5232F9-FD00-464A-9F17-619C91AEF8F3}"/>
          </ac:spMkLst>
        </pc:spChg>
        <pc:spChg chg="add del mod">
          <ac:chgData name="Rodrigo Florencio da Silva" userId="cc66d19b7d6abad2" providerId="LiveId" clId="{6DC6EDBE-18B0-4C58-8F24-6B73F7D1AEDB}" dt="2023-12-04T12:46:19.382" v="3332" actId="478"/>
          <ac:spMkLst>
            <pc:docMk/>
            <pc:sldMk cId="3837697475" sldId="285"/>
            <ac:spMk id="5" creationId="{AB40DD6D-5042-25BE-9772-CB369673D5E1}"/>
          </ac:spMkLst>
        </pc:spChg>
        <pc:spChg chg="del">
          <ac:chgData name="Rodrigo Florencio da Silva" userId="cc66d19b7d6abad2" providerId="LiveId" clId="{6DC6EDBE-18B0-4C58-8F24-6B73F7D1AEDB}" dt="2023-12-04T12:46:16.538" v="3331" actId="478"/>
          <ac:spMkLst>
            <pc:docMk/>
            <pc:sldMk cId="3837697475" sldId="285"/>
            <ac:spMk id="7" creationId="{31C0B78F-34DD-5E4A-186B-136BC2492151}"/>
          </ac:spMkLst>
        </pc:spChg>
        <pc:spChg chg="del">
          <ac:chgData name="Rodrigo Florencio da Silva" userId="cc66d19b7d6abad2" providerId="LiveId" clId="{6DC6EDBE-18B0-4C58-8F24-6B73F7D1AEDB}" dt="2023-12-04T12:46:14.521" v="3330" actId="478"/>
          <ac:spMkLst>
            <pc:docMk/>
            <pc:sldMk cId="3837697475" sldId="285"/>
            <ac:spMk id="8" creationId="{D1C91205-C734-0FF6-7B82-ED8DDC394464}"/>
          </ac:spMkLst>
        </pc:spChg>
        <pc:spChg chg="mod">
          <ac:chgData name="Rodrigo Florencio da Silva" userId="cc66d19b7d6abad2" providerId="LiveId" clId="{6DC6EDBE-18B0-4C58-8F24-6B73F7D1AEDB}" dt="2023-12-04T12:47:12.214" v="3446" actId="14100"/>
          <ac:spMkLst>
            <pc:docMk/>
            <pc:sldMk cId="3837697475" sldId="285"/>
            <ac:spMk id="10" creationId="{2C642724-1DDB-59B9-8C06-71CAFA664D8E}"/>
          </ac:spMkLst>
        </pc:spChg>
        <pc:spChg chg="add del mod">
          <ac:chgData name="Rodrigo Florencio da Silva" userId="cc66d19b7d6abad2" providerId="LiveId" clId="{6DC6EDBE-18B0-4C58-8F24-6B73F7D1AEDB}" dt="2023-12-04T12:46:55.186" v="3443" actId="478"/>
          <ac:spMkLst>
            <pc:docMk/>
            <pc:sldMk cId="3837697475" sldId="285"/>
            <ac:spMk id="11" creationId="{20638803-7661-35EE-CF47-1C0F6936F47E}"/>
          </ac:spMkLst>
        </pc:spChg>
        <pc:spChg chg="add mod">
          <ac:chgData name="Rodrigo Florencio da Silva" userId="cc66d19b7d6abad2" providerId="LiveId" clId="{6DC6EDBE-18B0-4C58-8F24-6B73F7D1AEDB}" dt="2023-12-04T12:47:09.572" v="3445" actId="14100"/>
          <ac:spMkLst>
            <pc:docMk/>
            <pc:sldMk cId="3837697475" sldId="285"/>
            <ac:spMk id="12" creationId="{F3D9349B-338F-2614-30A2-B8B203106441}"/>
          </ac:spMkLst>
        </pc:spChg>
        <pc:spChg chg="add mod">
          <ac:chgData name="Rodrigo Florencio da Silva" userId="cc66d19b7d6abad2" providerId="LiveId" clId="{6DC6EDBE-18B0-4C58-8F24-6B73F7D1AEDB}" dt="2023-12-04T12:58:16.461" v="4244" actId="20577"/>
          <ac:spMkLst>
            <pc:docMk/>
            <pc:sldMk cId="3837697475" sldId="285"/>
            <ac:spMk id="13" creationId="{B8DADA34-1744-A5AF-2795-35D0E2273493}"/>
          </ac:spMkLst>
        </pc:spChg>
        <pc:spChg chg="add del mod">
          <ac:chgData name="Rodrigo Florencio da Silva" userId="cc66d19b7d6abad2" providerId="LiveId" clId="{6DC6EDBE-18B0-4C58-8F24-6B73F7D1AEDB}" dt="2023-12-04T12:58:48.515" v="4285" actId="478"/>
          <ac:spMkLst>
            <pc:docMk/>
            <pc:sldMk cId="3837697475" sldId="285"/>
            <ac:spMk id="14" creationId="{ABA61E85-8CDF-C8C1-475D-EBB3B5FF7327}"/>
          </ac:spMkLst>
        </pc:spChg>
        <pc:spChg chg="add del mod">
          <ac:chgData name="Rodrigo Florencio da Silva" userId="cc66d19b7d6abad2" providerId="LiveId" clId="{6DC6EDBE-18B0-4C58-8F24-6B73F7D1AEDB}" dt="2023-12-04T12:58:50.853" v="4286" actId="478"/>
          <ac:spMkLst>
            <pc:docMk/>
            <pc:sldMk cId="3837697475" sldId="285"/>
            <ac:spMk id="15" creationId="{E4349DA0-A7AC-2D0D-CFE9-BAF1DBB64011}"/>
          </ac:spMkLst>
        </pc:spChg>
        <pc:spChg chg="add del mod">
          <ac:chgData name="Rodrigo Florencio da Silva" userId="cc66d19b7d6abad2" providerId="LiveId" clId="{6DC6EDBE-18B0-4C58-8F24-6B73F7D1AEDB}" dt="2023-12-04T12:58:53.836" v="4287" actId="478"/>
          <ac:spMkLst>
            <pc:docMk/>
            <pc:sldMk cId="3837697475" sldId="285"/>
            <ac:spMk id="16" creationId="{DA44A785-27F7-7DD5-D72C-A7224711F3F6}"/>
          </ac:spMkLst>
        </pc:spChg>
        <pc:picChg chg="add mod">
          <ac:chgData name="Rodrigo Florencio da Silva" userId="cc66d19b7d6abad2" providerId="LiveId" clId="{6DC6EDBE-18B0-4C58-8F24-6B73F7D1AEDB}" dt="2023-12-05T03:57:30.812" v="4497" actId="1076"/>
          <ac:picMkLst>
            <pc:docMk/>
            <pc:sldMk cId="3837697475" sldId="285"/>
            <ac:picMk id="3" creationId="{4E84FF4C-6546-2D0D-9DE8-45DA96C230AB}"/>
          </ac:picMkLst>
        </pc:picChg>
      </pc:sldChg>
      <pc:sldChg chg="addSp delSp modSp add mod">
        <pc:chgData name="Rodrigo Florencio da Silva" userId="cc66d19b7d6abad2" providerId="LiveId" clId="{6DC6EDBE-18B0-4C58-8F24-6B73F7D1AEDB}" dt="2023-12-05T04:06:04.827" v="4524" actId="1037"/>
        <pc:sldMkLst>
          <pc:docMk/>
          <pc:sldMk cId="4276015815" sldId="286"/>
        </pc:sldMkLst>
        <pc:spChg chg="mod">
          <ac:chgData name="Rodrigo Florencio da Silva" userId="cc66d19b7d6abad2" providerId="LiveId" clId="{6DC6EDBE-18B0-4C58-8F24-6B73F7D1AEDB}" dt="2023-12-04T14:45:11.140" v="4401" actId="20577"/>
          <ac:spMkLst>
            <pc:docMk/>
            <pc:sldMk cId="4276015815" sldId="286"/>
            <ac:spMk id="14" creationId="{ABA61E85-8CDF-C8C1-475D-EBB3B5FF7327}"/>
          </ac:spMkLst>
        </pc:spChg>
        <pc:spChg chg="del">
          <ac:chgData name="Rodrigo Florencio da Silva" userId="cc66d19b7d6abad2" providerId="LiveId" clId="{6DC6EDBE-18B0-4C58-8F24-6B73F7D1AEDB}" dt="2023-12-04T12:59:00.208" v="4288" actId="478"/>
          <ac:spMkLst>
            <pc:docMk/>
            <pc:sldMk cId="4276015815" sldId="286"/>
            <ac:spMk id="15" creationId="{E4349DA0-A7AC-2D0D-CFE9-BAF1DBB64011}"/>
          </ac:spMkLst>
        </pc:spChg>
        <pc:spChg chg="del">
          <ac:chgData name="Rodrigo Florencio da Silva" userId="cc66d19b7d6abad2" providerId="LiveId" clId="{6DC6EDBE-18B0-4C58-8F24-6B73F7D1AEDB}" dt="2023-12-04T12:59:02.082" v="4289" actId="478"/>
          <ac:spMkLst>
            <pc:docMk/>
            <pc:sldMk cId="4276015815" sldId="286"/>
            <ac:spMk id="16" creationId="{DA44A785-27F7-7DD5-D72C-A7224711F3F6}"/>
          </ac:spMkLst>
        </pc:spChg>
        <pc:picChg chg="add del mod">
          <ac:chgData name="Rodrigo Florencio da Silva" userId="cc66d19b7d6abad2" providerId="LiveId" clId="{6DC6EDBE-18B0-4C58-8F24-6B73F7D1AEDB}" dt="2023-12-05T04:03:04.678" v="4507" actId="478"/>
          <ac:picMkLst>
            <pc:docMk/>
            <pc:sldMk cId="4276015815" sldId="286"/>
            <ac:picMk id="3" creationId="{39BB4D9A-3B24-4C1D-4070-0EA3F13F975E}"/>
          </ac:picMkLst>
        </pc:picChg>
        <pc:picChg chg="add del mod">
          <ac:chgData name="Rodrigo Florencio da Silva" userId="cc66d19b7d6abad2" providerId="LiveId" clId="{6DC6EDBE-18B0-4C58-8F24-6B73F7D1AEDB}" dt="2023-12-05T04:05:06.962" v="4511" actId="478"/>
          <ac:picMkLst>
            <pc:docMk/>
            <pc:sldMk cId="4276015815" sldId="286"/>
            <ac:picMk id="5" creationId="{DB8E831B-B842-DE12-7C3A-17CE122F62B1}"/>
          </ac:picMkLst>
        </pc:picChg>
        <pc:picChg chg="add mod">
          <ac:chgData name="Rodrigo Florencio da Silva" userId="cc66d19b7d6abad2" providerId="LiveId" clId="{6DC6EDBE-18B0-4C58-8F24-6B73F7D1AEDB}" dt="2023-12-05T04:06:04.827" v="4524" actId="1037"/>
          <ac:picMkLst>
            <pc:docMk/>
            <pc:sldMk cId="4276015815" sldId="286"/>
            <ac:picMk id="8" creationId="{4F03C57A-40B7-32D5-93B6-34E89E67B199}"/>
          </ac:picMkLst>
        </pc:picChg>
      </pc:sldChg>
      <pc:sldChg chg="addSp delSp modSp add mod">
        <pc:chgData name="Rodrigo Florencio da Silva" userId="cc66d19b7d6abad2" providerId="LiveId" clId="{6DC6EDBE-18B0-4C58-8F24-6B73F7D1AEDB}" dt="2023-12-05T22:58:55.091" v="6324" actId="20577"/>
        <pc:sldMkLst>
          <pc:docMk/>
          <pc:sldMk cId="3189438415" sldId="287"/>
        </pc:sldMkLst>
        <pc:spChg chg="mod">
          <ac:chgData name="Rodrigo Florencio da Silva" userId="cc66d19b7d6abad2" providerId="LiveId" clId="{6DC6EDBE-18B0-4C58-8F24-6B73F7D1AEDB}" dt="2023-12-05T22:58:55.091" v="6324" actId="20577"/>
          <ac:spMkLst>
            <pc:docMk/>
            <pc:sldMk cId="3189438415" sldId="287"/>
            <ac:spMk id="14" creationId="{ABA61E85-8CDF-C8C1-475D-EBB3B5FF7327}"/>
          </ac:spMkLst>
        </pc:spChg>
        <pc:spChg chg="del">
          <ac:chgData name="Rodrigo Florencio da Silva" userId="cc66d19b7d6abad2" providerId="LiveId" clId="{6DC6EDBE-18B0-4C58-8F24-6B73F7D1AEDB}" dt="2023-12-04T12:59:10.760" v="4291" actId="478"/>
          <ac:spMkLst>
            <pc:docMk/>
            <pc:sldMk cId="3189438415" sldId="287"/>
            <ac:spMk id="16" creationId="{DA44A785-27F7-7DD5-D72C-A7224711F3F6}"/>
          </ac:spMkLst>
        </pc:spChg>
        <pc:picChg chg="add mod">
          <ac:chgData name="Rodrigo Florencio da Silva" userId="cc66d19b7d6abad2" providerId="LiveId" clId="{6DC6EDBE-18B0-4C58-8F24-6B73F7D1AEDB}" dt="2023-12-05T04:09:22.818" v="4534" actId="1037"/>
          <ac:picMkLst>
            <pc:docMk/>
            <pc:sldMk cId="3189438415" sldId="287"/>
            <ac:picMk id="3" creationId="{10DBA49E-69F9-6B43-4F2D-650F6671F0FC}"/>
          </ac:picMkLst>
        </pc:picChg>
      </pc:sldChg>
      <pc:sldChg chg="addSp delSp modSp add mod">
        <pc:chgData name="Rodrigo Florencio da Silva" userId="cc66d19b7d6abad2" providerId="LiveId" clId="{6DC6EDBE-18B0-4C58-8F24-6B73F7D1AEDB}" dt="2023-12-05T12:23:44.896" v="4715" actId="27636"/>
        <pc:sldMkLst>
          <pc:docMk/>
          <pc:sldMk cId="2473753516" sldId="288"/>
        </pc:sldMkLst>
        <pc:spChg chg="add del mod">
          <ac:chgData name="Rodrigo Florencio da Silva" userId="cc66d19b7d6abad2" providerId="LiveId" clId="{6DC6EDBE-18B0-4C58-8F24-6B73F7D1AEDB}" dt="2023-12-05T12:21:07.979" v="4536" actId="478"/>
          <ac:spMkLst>
            <pc:docMk/>
            <pc:sldMk cId="2473753516" sldId="288"/>
            <ac:spMk id="2" creationId="{0E349968-BE00-1A9F-A495-E54152C5A5D9}"/>
          </ac:spMkLst>
        </pc:spChg>
        <pc:spChg chg="add mod">
          <ac:chgData name="Rodrigo Florencio da Silva" userId="cc66d19b7d6abad2" providerId="LiveId" clId="{6DC6EDBE-18B0-4C58-8F24-6B73F7D1AEDB}" dt="2023-12-05T12:23:23.410" v="4684" actId="1035"/>
          <ac:spMkLst>
            <pc:docMk/>
            <pc:sldMk cId="2473753516" sldId="288"/>
            <ac:spMk id="3" creationId="{04E3C7B3-FB68-7548-CEC2-E2694A380A97}"/>
          </ac:spMkLst>
        </pc:spChg>
        <pc:spChg chg="add del mod">
          <ac:chgData name="Rodrigo Florencio da Silva" userId="cc66d19b7d6abad2" providerId="LiveId" clId="{6DC6EDBE-18B0-4C58-8F24-6B73F7D1AEDB}" dt="2023-12-05T12:21:24.299" v="4538" actId="478"/>
          <ac:spMkLst>
            <pc:docMk/>
            <pc:sldMk cId="2473753516" sldId="288"/>
            <ac:spMk id="8" creationId="{AEEF0E16-A7D4-01B1-2574-64740FB10AF5}"/>
          </ac:spMkLst>
        </pc:spChg>
        <pc:spChg chg="mod">
          <ac:chgData name="Rodrigo Florencio da Silva" userId="cc66d19b7d6abad2" providerId="LiveId" clId="{6DC6EDBE-18B0-4C58-8F24-6B73F7D1AEDB}" dt="2023-12-04T14:46:23.422" v="4429" actId="14100"/>
          <ac:spMkLst>
            <pc:docMk/>
            <pc:sldMk cId="2473753516" sldId="288"/>
            <ac:spMk id="14" creationId="{ABA61E85-8CDF-C8C1-475D-EBB3B5FF7327}"/>
          </ac:spMkLst>
        </pc:spChg>
        <pc:spChg chg="mod">
          <ac:chgData name="Rodrigo Florencio da Silva" userId="cc66d19b7d6abad2" providerId="LiveId" clId="{6DC6EDBE-18B0-4C58-8F24-6B73F7D1AEDB}" dt="2023-12-05T12:23:44.896" v="4715" actId="27636"/>
          <ac:spMkLst>
            <pc:docMk/>
            <pc:sldMk cId="2473753516" sldId="288"/>
            <ac:spMk id="16" creationId="{DA44A785-27F7-7DD5-D72C-A7224711F3F6}"/>
          </ac:spMkLst>
        </pc:spChg>
        <pc:picChg chg="add mod">
          <ac:chgData name="Rodrigo Florencio da Silva" userId="cc66d19b7d6abad2" providerId="LiveId" clId="{6DC6EDBE-18B0-4C58-8F24-6B73F7D1AEDB}" dt="2023-12-05T12:21:45.770" v="4587" actId="1038"/>
          <ac:picMkLst>
            <pc:docMk/>
            <pc:sldMk cId="2473753516" sldId="288"/>
            <ac:picMk id="5" creationId="{725AB114-0285-CFC8-77BB-146E9B05FF02}"/>
          </ac:picMkLst>
        </pc:picChg>
      </pc:sldChg>
      <pc:sldChg chg="add del">
        <pc:chgData name="Rodrigo Florencio da Silva" userId="cc66d19b7d6abad2" providerId="LiveId" clId="{6DC6EDBE-18B0-4C58-8F24-6B73F7D1AEDB}" dt="2023-12-05T18:37:51.629" v="6043" actId="47"/>
        <pc:sldMkLst>
          <pc:docMk/>
          <pc:sldMk cId="964083769" sldId="289"/>
        </pc:sldMkLst>
      </pc:sldChg>
      <pc:sldChg chg="add del">
        <pc:chgData name="Rodrigo Florencio da Silva" userId="cc66d19b7d6abad2" providerId="LiveId" clId="{6DC6EDBE-18B0-4C58-8F24-6B73F7D1AEDB}" dt="2023-12-05T18:34:43.183" v="6019" actId="47"/>
        <pc:sldMkLst>
          <pc:docMk/>
          <pc:sldMk cId="2063635339" sldId="289"/>
        </pc:sldMkLst>
      </pc:sldChg>
      <pc:sldChg chg="addSp delSp modSp add mod">
        <pc:chgData name="Rodrigo Florencio da Silva" userId="cc66d19b7d6abad2" providerId="LiveId" clId="{6DC6EDBE-18B0-4C58-8F24-6B73F7D1AEDB}" dt="2023-12-05T23:01:35.555" v="6358" actId="20577"/>
        <pc:sldMkLst>
          <pc:docMk/>
          <pc:sldMk cId="1294919558" sldId="290"/>
        </pc:sldMkLst>
        <pc:spChg chg="del">
          <ac:chgData name="Rodrigo Florencio da Silva" userId="cc66d19b7d6abad2" providerId="LiveId" clId="{6DC6EDBE-18B0-4C58-8F24-6B73F7D1AEDB}" dt="2023-12-05T22:59:45.513" v="6340" actId="478"/>
          <ac:spMkLst>
            <pc:docMk/>
            <pc:sldMk cId="1294919558" sldId="290"/>
            <ac:spMk id="2" creationId="{1273AFD8-B65A-AAE0-2776-3E1D0F60C463}"/>
          </ac:spMkLst>
        </pc:spChg>
        <pc:spChg chg="add mod">
          <ac:chgData name="Rodrigo Florencio da Silva" userId="cc66d19b7d6abad2" providerId="LiveId" clId="{6DC6EDBE-18B0-4C58-8F24-6B73F7D1AEDB}" dt="2023-12-05T22:59:46.021" v="6341"/>
          <ac:spMkLst>
            <pc:docMk/>
            <pc:sldMk cId="1294919558" sldId="290"/>
            <ac:spMk id="4" creationId="{57B1DD08-3262-B1CF-2C93-ABAC3EDE7C6D}"/>
          </ac:spMkLst>
        </pc:spChg>
        <pc:graphicFrameChg chg="mod">
          <ac:chgData name="Rodrigo Florencio da Silva" userId="cc66d19b7d6abad2" providerId="LiveId" clId="{6DC6EDBE-18B0-4C58-8F24-6B73F7D1AEDB}" dt="2023-12-05T23:01:35.555" v="6358" actId="20577"/>
          <ac:graphicFrameMkLst>
            <pc:docMk/>
            <pc:sldMk cId="1294919558" sldId="290"/>
            <ac:graphicFrameMk id="33" creationId="{7BC1F95D-CCD2-421B-B06B-706699FAAD5D}"/>
          </ac:graphicFrameMkLst>
        </pc:graphicFrameChg>
      </pc:sldChg>
      <pc:sldChg chg="add del">
        <pc:chgData name="Rodrigo Florencio da Silva" userId="cc66d19b7d6abad2" providerId="LiveId" clId="{6DC6EDBE-18B0-4C58-8F24-6B73F7D1AEDB}" dt="2023-12-05T18:28:46.074" v="5577" actId="47"/>
        <pc:sldMkLst>
          <pc:docMk/>
          <pc:sldMk cId="3197319247" sldId="290"/>
        </pc:sldMkLst>
      </pc:sldChg>
      <pc:sldChg chg="addSp delSp modSp add mod">
        <pc:chgData name="Rodrigo Florencio da Silva" userId="cc66d19b7d6abad2" providerId="LiveId" clId="{6DC6EDBE-18B0-4C58-8F24-6B73F7D1AEDB}" dt="2023-12-05T23:00:57.340" v="6350"/>
        <pc:sldMkLst>
          <pc:docMk/>
          <pc:sldMk cId="1250907113" sldId="291"/>
        </pc:sldMkLst>
        <pc:spChg chg="del">
          <ac:chgData name="Rodrigo Florencio da Silva" userId="cc66d19b7d6abad2" providerId="LiveId" clId="{6DC6EDBE-18B0-4C58-8F24-6B73F7D1AEDB}" dt="2023-12-05T22:59:25.474" v="6332" actId="478"/>
          <ac:spMkLst>
            <pc:docMk/>
            <pc:sldMk cId="1250907113" sldId="291"/>
            <ac:spMk id="2" creationId="{1273AFD8-B65A-AAE0-2776-3E1D0F60C463}"/>
          </ac:spMkLst>
        </pc:spChg>
        <pc:spChg chg="add mod">
          <ac:chgData name="Rodrigo Florencio da Silva" userId="cc66d19b7d6abad2" providerId="LiveId" clId="{6DC6EDBE-18B0-4C58-8F24-6B73F7D1AEDB}" dt="2023-12-05T22:59:25.899" v="6333"/>
          <ac:spMkLst>
            <pc:docMk/>
            <pc:sldMk cId="1250907113" sldId="291"/>
            <ac:spMk id="4" creationId="{B5B2EF51-B933-BC16-605B-196CA66EEFB9}"/>
          </ac:spMkLst>
        </pc:spChg>
        <pc:graphicFrameChg chg="mod">
          <ac:chgData name="Rodrigo Florencio da Silva" userId="cc66d19b7d6abad2" providerId="LiveId" clId="{6DC6EDBE-18B0-4C58-8F24-6B73F7D1AEDB}" dt="2023-12-05T23:00:57.340" v="6350"/>
          <ac:graphicFrameMkLst>
            <pc:docMk/>
            <pc:sldMk cId="1250907113" sldId="291"/>
            <ac:graphicFrameMk id="33" creationId="{7BC1F95D-CCD2-421B-B06B-706699FAAD5D}"/>
          </ac:graphicFrameMkLst>
        </pc:graphicFrameChg>
      </pc:sldChg>
      <pc:sldChg chg="addSp delSp modSp add mod">
        <pc:chgData name="Rodrigo Florencio da Silva" userId="cc66d19b7d6abad2" providerId="LiveId" clId="{6DC6EDBE-18B0-4C58-8F24-6B73F7D1AEDB}" dt="2023-12-05T23:01:08.791" v="6353" actId="20577"/>
        <pc:sldMkLst>
          <pc:docMk/>
          <pc:sldMk cId="598804044" sldId="292"/>
        </pc:sldMkLst>
        <pc:spChg chg="del">
          <ac:chgData name="Rodrigo Florencio da Silva" userId="cc66d19b7d6abad2" providerId="LiveId" clId="{6DC6EDBE-18B0-4C58-8F24-6B73F7D1AEDB}" dt="2023-12-05T22:59:30.613" v="6334" actId="478"/>
          <ac:spMkLst>
            <pc:docMk/>
            <pc:sldMk cId="598804044" sldId="292"/>
            <ac:spMk id="2" creationId="{1273AFD8-B65A-AAE0-2776-3E1D0F60C463}"/>
          </ac:spMkLst>
        </pc:spChg>
        <pc:spChg chg="add mod">
          <ac:chgData name="Rodrigo Florencio da Silva" userId="cc66d19b7d6abad2" providerId="LiveId" clId="{6DC6EDBE-18B0-4C58-8F24-6B73F7D1AEDB}" dt="2023-12-05T22:59:31.035" v="6335"/>
          <ac:spMkLst>
            <pc:docMk/>
            <pc:sldMk cId="598804044" sldId="292"/>
            <ac:spMk id="4" creationId="{66B0A288-22A6-F7DF-0BAA-E1CB1B728836}"/>
          </ac:spMkLst>
        </pc:spChg>
        <pc:graphicFrameChg chg="mod">
          <ac:chgData name="Rodrigo Florencio da Silva" userId="cc66d19b7d6abad2" providerId="LiveId" clId="{6DC6EDBE-18B0-4C58-8F24-6B73F7D1AEDB}" dt="2023-12-05T23:01:08.791" v="6353" actId="20577"/>
          <ac:graphicFrameMkLst>
            <pc:docMk/>
            <pc:sldMk cId="598804044" sldId="292"/>
            <ac:graphicFrameMk id="33" creationId="{7BC1F95D-CCD2-421B-B06B-706699FAAD5D}"/>
          </ac:graphicFrameMkLst>
        </pc:graphicFrameChg>
      </pc:sldChg>
      <pc:sldChg chg="addSp delSp modSp add mod">
        <pc:chgData name="Rodrigo Florencio da Silva" userId="cc66d19b7d6abad2" providerId="LiveId" clId="{6DC6EDBE-18B0-4C58-8F24-6B73F7D1AEDB}" dt="2023-12-05T23:01:17.742" v="6354"/>
        <pc:sldMkLst>
          <pc:docMk/>
          <pc:sldMk cId="3089347415" sldId="293"/>
        </pc:sldMkLst>
        <pc:spChg chg="del">
          <ac:chgData name="Rodrigo Florencio da Silva" userId="cc66d19b7d6abad2" providerId="LiveId" clId="{6DC6EDBE-18B0-4C58-8F24-6B73F7D1AEDB}" dt="2023-12-05T22:59:34.931" v="6336" actId="478"/>
          <ac:spMkLst>
            <pc:docMk/>
            <pc:sldMk cId="3089347415" sldId="293"/>
            <ac:spMk id="2" creationId="{1273AFD8-B65A-AAE0-2776-3E1D0F60C463}"/>
          </ac:spMkLst>
        </pc:spChg>
        <pc:spChg chg="add mod">
          <ac:chgData name="Rodrigo Florencio da Silva" userId="cc66d19b7d6abad2" providerId="LiveId" clId="{6DC6EDBE-18B0-4C58-8F24-6B73F7D1AEDB}" dt="2023-12-05T22:59:35.413" v="6337"/>
          <ac:spMkLst>
            <pc:docMk/>
            <pc:sldMk cId="3089347415" sldId="293"/>
            <ac:spMk id="4" creationId="{49DC88CD-8D5E-7EEE-6EED-D78A0A52EE3F}"/>
          </ac:spMkLst>
        </pc:spChg>
        <pc:graphicFrameChg chg="mod">
          <ac:chgData name="Rodrigo Florencio da Silva" userId="cc66d19b7d6abad2" providerId="LiveId" clId="{6DC6EDBE-18B0-4C58-8F24-6B73F7D1AEDB}" dt="2023-12-05T23:01:17.742" v="6354"/>
          <ac:graphicFrameMkLst>
            <pc:docMk/>
            <pc:sldMk cId="3089347415" sldId="293"/>
            <ac:graphicFrameMk id="33" creationId="{7BC1F95D-CCD2-421B-B06B-706699FAAD5D}"/>
          </ac:graphicFrameMkLst>
        </pc:graphicFrameChg>
      </pc:sldChg>
      <pc:sldChg chg="addSp delSp modSp add mod">
        <pc:chgData name="Rodrigo Florencio da Silva" userId="cc66d19b7d6abad2" providerId="LiveId" clId="{6DC6EDBE-18B0-4C58-8F24-6B73F7D1AEDB}" dt="2023-12-05T23:01:25.394" v="6355"/>
        <pc:sldMkLst>
          <pc:docMk/>
          <pc:sldMk cId="1441169599" sldId="294"/>
        </pc:sldMkLst>
        <pc:spChg chg="del">
          <ac:chgData name="Rodrigo Florencio da Silva" userId="cc66d19b7d6abad2" providerId="LiveId" clId="{6DC6EDBE-18B0-4C58-8F24-6B73F7D1AEDB}" dt="2023-12-05T22:59:40.281" v="6338" actId="478"/>
          <ac:spMkLst>
            <pc:docMk/>
            <pc:sldMk cId="1441169599" sldId="294"/>
            <ac:spMk id="2" creationId="{1273AFD8-B65A-AAE0-2776-3E1D0F60C463}"/>
          </ac:spMkLst>
        </pc:spChg>
        <pc:spChg chg="add mod">
          <ac:chgData name="Rodrigo Florencio da Silva" userId="cc66d19b7d6abad2" providerId="LiveId" clId="{6DC6EDBE-18B0-4C58-8F24-6B73F7D1AEDB}" dt="2023-12-05T22:59:40.731" v="6339"/>
          <ac:spMkLst>
            <pc:docMk/>
            <pc:sldMk cId="1441169599" sldId="294"/>
            <ac:spMk id="4" creationId="{1D39DBBA-389E-40C4-1646-B65B9F5BC557}"/>
          </ac:spMkLst>
        </pc:spChg>
        <pc:graphicFrameChg chg="mod modGraphic">
          <ac:chgData name="Rodrigo Florencio da Silva" userId="cc66d19b7d6abad2" providerId="LiveId" clId="{6DC6EDBE-18B0-4C58-8F24-6B73F7D1AEDB}" dt="2023-12-05T23:01:25.394" v="6355"/>
          <ac:graphicFrameMkLst>
            <pc:docMk/>
            <pc:sldMk cId="1441169599" sldId="294"/>
            <ac:graphicFrameMk id="33" creationId="{7BC1F95D-CCD2-421B-B06B-706699FAAD5D}"/>
          </ac:graphicFrameMkLst>
        </pc:graphicFrameChg>
      </pc:sldChg>
      <pc:sldChg chg="add del">
        <pc:chgData name="Rodrigo Florencio da Silva" userId="cc66d19b7d6abad2" providerId="LiveId" clId="{6DC6EDBE-18B0-4C58-8F24-6B73F7D1AEDB}" dt="2023-12-05T23:03:41.867" v="6383" actId="47"/>
        <pc:sldMkLst>
          <pc:docMk/>
          <pc:sldMk cId="688427505" sldId="2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>
        <a:solidFill>
          <a:schemeClr val="bg1">
            <a:lumMod val="95000"/>
            <a:alpha val="90000"/>
          </a:schemeClr>
        </a:solidFill>
      </dgm:spPr>
      <dgm:t>
        <a:bodyPr lIns="182880" tIns="182880" rIns="182880" bIns="182880"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/>
      <dgm:t>
        <a:bodyPr rtlCol="0"/>
        <a:lstStyle>
          <a:defPPr>
            <a:defRPr lang="pt-BR"/>
          </a:defPPr>
        </a:lstStyle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tx1"/>
              </a:solidFill>
              <a:latin typeface="+mj-lt"/>
              <a:ea typeface="+mj-ea"/>
              <a:cs typeface="+mj-cs"/>
            </a:rPr>
            <a:t>Troco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/>
      <dgm:t>
        <a:bodyPr rtlCol="0"/>
        <a:lstStyle>
          <a:defPPr>
            <a:defRPr lang="pt-BR"/>
          </a:defPPr>
        </a:lstStyle>
        <a:p>
          <a:pPr marL="0" rtl="0">
            <a:lnSpc>
              <a:spcPct val="100000"/>
            </a:lnSpc>
          </a:pPr>
          <a:r>
            <a:rPr lang="pt-BR" sz="1400" spc="50" noProof="0" dirty="0">
              <a:latin typeface="+mn-lt"/>
            </a:rPr>
            <a:t>Token lastreado 1x1 em títulos do Tesouro Selic sob custódia segura do Tesouro Nacional.</a:t>
          </a:r>
          <a:br>
            <a:rPr lang="pt-BR" sz="1400" spc="50" noProof="0" dirty="0">
              <a:latin typeface="+mn-lt"/>
            </a:rPr>
          </a:br>
          <a:br>
            <a:rPr lang="pt-BR" sz="1400" spc="50" noProof="0" dirty="0">
              <a:latin typeface="+mn-lt"/>
            </a:rPr>
          </a:br>
          <a:r>
            <a:rPr lang="pt-BR" sz="1400" spc="50" noProof="0" dirty="0">
              <a:latin typeface="+mn-lt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schemeClr val="bg1">
                <a:lumMod val="75000"/>
              </a:schemeClr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rtl="0">
            <a:lnSpc>
              <a:spcPct val="100000"/>
            </a:lnSpc>
          </a:pPr>
          <a:r>
            <a:rPr lang="pt-BR" sz="1400" spc="50" noProof="0" dirty="0">
              <a:solidFill>
                <a:schemeClr val="bg1">
                  <a:lumMod val="75000"/>
                </a:schemeClr>
              </a:solidFill>
              <a:latin typeface="+mn-lt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>
        <a:solidFill>
          <a:schemeClr val="bg1">
            <a:lumMod val="95000"/>
            <a:alpha val="90000"/>
          </a:schemeClr>
        </a:solidFill>
      </dgm:spPr>
      <dgm:t>
        <a:bodyPr lIns="182880" tIns="182880" rIns="182880" bIns="182880"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black"/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>
        <a:xfrm>
          <a:off x="13760" y="190228"/>
          <a:ext cx="2011384" cy="603415"/>
        </a:xfrm>
        <a:prstGeom prst="rect">
          <a:avLst/>
        </a:prstGeom>
      </dgm:spPr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>
        <a:xfrm>
          <a:off x="13760" y="793644"/>
          <a:ext cx="2011384" cy="2761039"/>
        </a:xfrm>
        <a:prstGeom prst="rect">
          <a:avLst/>
        </a:prstGeom>
      </dgm:spPr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>
        <a:xfrm>
          <a:off x="2132933" y="190228"/>
          <a:ext cx="2011384" cy="603415"/>
        </a:xfrm>
        <a:prstGeom prst="rect">
          <a:avLst/>
        </a:prstGeom>
      </dgm:spPr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>
        <a:xfrm>
          <a:off x="2132933" y="793644"/>
          <a:ext cx="2011384" cy="2761039"/>
        </a:xfrm>
        <a:prstGeom prst="rect">
          <a:avLst/>
        </a:prstGeom>
      </dgm:spPr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>
        <a:solidFill>
          <a:schemeClr val="bg1">
            <a:lumMod val="95000"/>
            <a:alpha val="90000"/>
          </a:schemeClr>
        </a:solidFill>
      </dgm:spPr>
      <dgm:t>
        <a:bodyPr lIns="182880" tIns="182880" rIns="182880" bIns="182880"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7112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7112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18 casas decimais (10^18), permitindo milhões de frações de um único título, garantindo longevidade em sua capacidade de representar centavos de troco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>
        <a:xfrm>
          <a:off x="13760" y="190228"/>
          <a:ext cx="2011384" cy="603415"/>
        </a:xfrm>
        <a:prstGeom prst="rect">
          <a:avLst/>
        </a:prstGeom>
      </dgm:spPr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>
        <a:xfrm>
          <a:off x="13760" y="793644"/>
          <a:ext cx="2011384" cy="2761039"/>
        </a:xfrm>
        <a:prstGeom prst="rect">
          <a:avLst/>
        </a:prstGeom>
      </dgm:spPr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>
        <a:xfrm>
          <a:off x="2132933" y="190228"/>
          <a:ext cx="2011384" cy="603415"/>
        </a:xfrm>
        <a:prstGeom prst="rect">
          <a:avLst/>
        </a:prstGeom>
      </dgm:spPr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>
        <a:xfrm>
          <a:off x="2132933" y="793644"/>
          <a:ext cx="2011384" cy="2761039"/>
        </a:xfrm>
        <a:prstGeom prst="rect">
          <a:avLst/>
        </a:prstGeom>
      </dgm:spPr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>
        <a:xfrm>
          <a:off x="4252107" y="190228"/>
          <a:ext cx="2011384" cy="603415"/>
        </a:xfrm>
        <a:prstGeom prst="rect">
          <a:avLst/>
        </a:prstGeom>
      </dgm:spPr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>
        <a:xfrm>
          <a:off x="4252107" y="793644"/>
          <a:ext cx="2011384" cy="2761039"/>
        </a:xfrm>
        <a:prstGeom prst="rect">
          <a:avLst/>
        </a:prstGeom>
      </dgm:spPr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>
        <a:solidFill>
          <a:schemeClr val="bg1">
            <a:lumMod val="95000"/>
            <a:alpha val="90000"/>
          </a:schemeClr>
        </a:solidFill>
      </dgm:spPr>
      <dgm:t>
        <a:bodyPr lIns="182880" tIns="182880" rIns="182880" bIns="182880"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  <a:endParaRPr lang="pt-BR" sz="1400" kern="1200" spc="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8680" tIns="198680" rIns="198680" bIns="198680" numCol="1" spcCol="1270" rtlCol="0" anchor="t" anchorCtr="0"/>
        <a:lstStyle>
          <a:defPPr>
            <a:defRPr lang="pt-BR"/>
          </a:defPPr>
        </a:lstStyle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>
        <a:solidFill>
          <a:schemeClr val="bg1">
            <a:lumMod val="85000"/>
          </a:schemeClr>
        </a:solidFill>
      </dgm:spPr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>
        <a:xfrm>
          <a:off x="13760" y="190228"/>
          <a:ext cx="2011384" cy="603415"/>
        </a:xfrm>
        <a:prstGeom prst="rect">
          <a:avLst/>
        </a:prstGeom>
      </dgm:spPr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>
        <a:xfrm>
          <a:off x="13760" y="799285"/>
          <a:ext cx="2011384" cy="2749758"/>
        </a:xfrm>
        <a:prstGeom prst="rect">
          <a:avLst/>
        </a:prstGeom>
      </dgm:spPr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>
        <a:xfrm>
          <a:off x="2132933" y="190228"/>
          <a:ext cx="2011384" cy="603415"/>
        </a:xfrm>
        <a:prstGeom prst="rect">
          <a:avLst/>
        </a:prstGeom>
      </dgm:spPr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>
        <a:xfrm>
          <a:off x="2132933" y="799285"/>
          <a:ext cx="2011384" cy="2749758"/>
        </a:xfrm>
        <a:prstGeom prst="rect">
          <a:avLst/>
        </a:prstGeom>
      </dgm:spPr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>
        <a:xfrm>
          <a:off x="4252107" y="190228"/>
          <a:ext cx="2011384" cy="603415"/>
        </a:xfrm>
        <a:prstGeom prst="rect">
          <a:avLst/>
        </a:prstGeom>
      </dgm:spPr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>
        <a:xfrm>
          <a:off x="4252107" y="799285"/>
          <a:ext cx="2011384" cy="2749758"/>
        </a:xfrm>
        <a:prstGeom prst="rect">
          <a:avLst/>
        </a:prstGeom>
      </dgm:spPr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>
        <a:xfrm>
          <a:off x="6371281" y="190228"/>
          <a:ext cx="2011384" cy="603415"/>
        </a:xfrm>
        <a:prstGeom prst="rect">
          <a:avLst/>
        </a:prstGeom>
      </dgm:spPr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>
        <a:xfrm>
          <a:off x="6371281" y="793644"/>
          <a:ext cx="2011384" cy="2761039"/>
        </a:xfrm>
        <a:prstGeom prst="rect">
          <a:avLst/>
        </a:prstGeom>
      </dgm:spPr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Troco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rPr>
            <a:t>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  <a:endParaRPr lang="pt-BR" sz="1400" kern="1200" spc="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82880" tIns="182880" rIns="182880" bIns="182880" numCol="1" spcCol="1270" rtlCol="0" anchor="t" anchorCtr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8944" tIns="158944" rIns="158944" bIns="158944" numCol="1" spcCol="1270" rtlCol="0" anchor="ctr" anchorCtr="0"/>
        <a:lstStyle>
          <a:defPPr>
            <a:defRPr lang="pt-BR"/>
          </a:defPPr>
        </a:lstStyle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>
        <a:xfrm>
          <a:off x="13760" y="190228"/>
          <a:ext cx="2011384" cy="603415"/>
        </a:xfrm>
        <a:prstGeom prst="rect">
          <a:avLst/>
        </a:prstGeom>
      </dgm:spPr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>
        <a:xfrm>
          <a:off x="13760" y="793644"/>
          <a:ext cx="2011384" cy="2761039"/>
        </a:xfrm>
        <a:prstGeom prst="rect">
          <a:avLst/>
        </a:prstGeom>
      </dgm:spPr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>
        <a:xfrm>
          <a:off x="2132933" y="190228"/>
          <a:ext cx="2011384" cy="603415"/>
        </a:xfrm>
        <a:prstGeom prst="rect">
          <a:avLst/>
        </a:prstGeom>
      </dgm:spPr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>
        <a:xfrm>
          <a:off x="2132933" y="799285"/>
          <a:ext cx="2011384" cy="2749758"/>
        </a:xfrm>
        <a:prstGeom prst="rect">
          <a:avLst/>
        </a:prstGeom>
      </dgm:spPr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>
        <a:xfrm>
          <a:off x="4252107" y="190228"/>
          <a:ext cx="2011384" cy="603415"/>
        </a:xfrm>
        <a:prstGeom prst="rect">
          <a:avLst/>
        </a:prstGeom>
      </dgm:spPr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>
        <a:xfrm>
          <a:off x="4252107" y="799285"/>
          <a:ext cx="2011384" cy="2749758"/>
        </a:xfrm>
        <a:prstGeom prst="rect">
          <a:avLst/>
        </a:prstGeom>
      </dgm:spPr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>
        <a:xfrm>
          <a:off x="6371281" y="190228"/>
          <a:ext cx="2011384" cy="603415"/>
        </a:xfrm>
        <a:prstGeom prst="rect">
          <a:avLst/>
        </a:prstGeom>
      </dgm:spPr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>
        <a:xfrm>
          <a:off x="6371281" y="798068"/>
          <a:ext cx="2011384" cy="2752191"/>
        </a:xfrm>
        <a:prstGeom prst="rect">
          <a:avLst/>
        </a:prstGeom>
      </dgm:spPr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>
        <a:xfrm>
          <a:off x="8490455" y="190228"/>
          <a:ext cx="2011384" cy="603415"/>
        </a:xfrm>
        <a:prstGeom prst="rect">
          <a:avLst/>
        </a:prstGeom>
      </dgm:spPr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>
        <a:xfrm>
          <a:off x="8490455" y="793644"/>
          <a:ext cx="2011384" cy="2761039"/>
        </a:xfrm>
        <a:prstGeom prst="rect">
          <a:avLst/>
        </a:prstGeom>
      </dgm:spPr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pt-BR"/>
          </a:defPPr>
        </a:lstStyle>
        <a:p>
          <a:pPr rtl="0"/>
          <a:endParaRPr lang="pt-BR"/>
        </a:p>
      </dgm:t>
    </dgm:pt>
    <dgm:pt modelId="{8FE81FEC-2664-411F-AEB3-065F29F52751}">
      <dgm:prSet custT="1"/>
      <dgm:spPr/>
      <dgm:t>
        <a:bodyPr lIns="182880" tIns="182880" rIns="182880" bIns="182880"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73D947E0-108F-4D20-A71E-3CF329F97212}">
      <dgm:prSet phldr="0" custT="1"/>
      <dgm:spPr/>
      <dgm:t>
        <a:bodyPr rtlCol="0"/>
        <a:lstStyle>
          <a:defPPr>
            <a:defRPr lang="pt-BR"/>
          </a:defPPr>
        </a:lstStyle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tx1"/>
              </a:solidFill>
              <a:latin typeface="+mj-lt"/>
              <a:ea typeface="+mj-ea"/>
              <a:cs typeface="+mj-cs"/>
            </a:rPr>
            <a:t>Troco Selic TS26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30A490C8-22B4-4D68-875C-0F0DE2FF864D}">
      <dgm:prSet phldr="0" custT="1"/>
      <dgm:spPr/>
      <dgm:t>
        <a:bodyPr rtlCol="0"/>
        <a:lstStyle>
          <a:defPPr>
            <a:defRPr lang="pt-BR"/>
          </a:defPPr>
        </a:lstStyle>
        <a:p>
          <a:pPr marL="0" rtl="0">
            <a:lnSpc>
              <a:spcPct val="100000"/>
            </a:lnSpc>
          </a:pPr>
          <a:r>
            <a:rPr lang="pt-BR" sz="1400" spc="50" noProof="0" dirty="0">
              <a:latin typeface="+mn-lt"/>
            </a:rPr>
            <a:t>Token lastreado 1x1 em títulos do Tesouro Selic sob custódia segura do Tesouro Nacional.</a:t>
          </a:r>
          <a:br>
            <a:rPr lang="pt-BR" sz="1400" spc="50" noProof="0" dirty="0">
              <a:latin typeface="+mn-lt"/>
            </a:rPr>
          </a:br>
          <a:br>
            <a:rPr lang="pt-BR" sz="1400" spc="50" noProof="0" dirty="0">
              <a:latin typeface="+mn-lt"/>
            </a:rPr>
          </a:br>
          <a:r>
            <a:rPr lang="pt-BR" sz="1400" spc="50" noProof="0" dirty="0">
              <a:latin typeface="+mn-lt"/>
            </a:rPr>
            <a:t>Série 2026, atrelada a essa emissão de títulos.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1AFA1AF-0FF8-45B3-A6D0-0E255A2F637D}">
      <dgm:prSet phldr="0" custT="1"/>
      <dgm:spPr/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black"/>
            </a:solidFill>
            <a:latin typeface="Tenorite"/>
            <a:ea typeface="+mn-ea"/>
            <a:cs typeface="+mn-cs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50418D2B-9486-42DE-AFDD-1D31420040FF}">
      <dgm:prSet phldr="0" custT="1"/>
      <dgm:spPr/>
      <dgm:t>
        <a:bodyPr rtlCol="0"/>
        <a:lstStyle>
          <a:defPPr>
            <a:defRPr lang="pt-BR"/>
          </a:defPPr>
        </a:lstStyle>
        <a:p>
          <a:pPr marL="0" rtl="0">
            <a:lnSpc>
              <a:spcPct val="100000"/>
            </a:lnSpc>
          </a:pPr>
          <a:r>
            <a:rPr lang="pt-BR" sz="1400" spc="50" noProof="0" dirty="0">
              <a:latin typeface="+mn-lt"/>
            </a:rPr>
            <a:t>Token ERC-20 fungível e com parâmetros adicionais, para agregar mais capacidade de auditoria e segurança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9682B4F-0217-4B50-923E-C104AA24290F}">
      <dgm:prSet phldr="0" custT="1"/>
      <dgm:spPr/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Fungibilidade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0EC0C300-11E4-45CF-8418-973585107209}">
      <dgm:prSet phldr="0" custT="1"/>
      <dgm:spPr/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18 casas decimais (10^18), permitindo milhões de frações de um único título, garantindo longevidade em sua capacidade de representar centavos de troco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FEB4A941-E9FA-4A86-A673-85FF34B35F20}">
      <dgm:prSet phldr="0" custT="1"/>
      <dgm:spPr/>
      <dgm:t>
        <a:bodyPr rtlCol="0"/>
        <a:lstStyle>
          <a:defPPr>
            <a:defRPr lang="pt-BR"/>
          </a:defPPr>
        </a:lstStyle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A2322D3A-7AC2-4C5C-9D7E-EAB2313D47D4}">
      <dgm:prSet phldr="0" custT="1"/>
      <dgm:spPr/>
      <dgm:t>
        <a:bodyPr rtlCol="0"/>
        <a:lstStyle>
          <a:defPPr>
            <a:defRPr lang="pt-BR"/>
          </a:defPPr>
        </a:lstStyle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Pausa e Upgrade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4F85505A-81B6-4FDA-A144-900B71DAD946}">
      <dgm:prSet phldr="0" custT="1"/>
      <dgm:spPr/>
      <dgm:t>
        <a:bodyPr rtlCol="0"/>
        <a:lstStyle>
          <a:defPPr>
            <a:defRPr lang="pt-BR"/>
          </a:defPPr>
        </a:lstStyle>
        <a:p>
          <a:pPr marL="0" rtl="0"/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 Back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pt-BR"/>
          </a:defPPr>
        </a:lstStyle>
        <a:p>
          <a:pPr rtl="0"/>
          <a:endParaRPr lang="pt-BR" noProof="0" dirty="0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tx1"/>
              </a:solidFill>
              <a:latin typeface="+mj-lt"/>
              <a:ea typeface="+mj-ea"/>
              <a:cs typeface="+mj-cs"/>
            </a:rPr>
            <a:t>Troco Selic TS26</a:t>
          </a:r>
        </a:p>
      </dsp:txBody>
      <dsp:txXfrm>
        <a:off x="13760" y="190228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latin typeface="+mn-lt"/>
            </a:rPr>
            <a:t>Token lastreado 1x1 em títulos do Tesouro Selic sob custódia segura do Tesouro Nacional.</a:t>
          </a:r>
          <a:br>
            <a:rPr lang="pt-BR" sz="1400" kern="1200" spc="50" noProof="0" dirty="0">
              <a:latin typeface="+mn-lt"/>
            </a:rPr>
          </a:br>
          <a:br>
            <a:rPr lang="pt-BR" sz="1400" kern="1200" spc="50" noProof="0" dirty="0">
              <a:latin typeface="+mn-lt"/>
            </a:rPr>
          </a:br>
          <a:r>
            <a:rPr lang="pt-BR" sz="1400" kern="1200" spc="50" noProof="0" dirty="0">
              <a:latin typeface="+mn-lt"/>
            </a:rPr>
            <a:t>Série 2026, atrelada a essa emissão de títulos.</a:t>
          </a:r>
        </a:p>
      </dsp:txBody>
      <dsp:txXfrm>
        <a:off x="13760" y="793644"/>
        <a:ext cx="2011384" cy="2761039"/>
      </dsp:txXfrm>
    </dsp:sp>
    <dsp:sp modelId="{C4F84DEA-2002-4D32-8E80-70EEE05E345A}">
      <dsp:nvSpPr>
        <dsp:cNvPr id="0" name=""/>
        <dsp:cNvSpPr/>
      </dsp:nvSpPr>
      <dsp:spPr>
        <a:xfrm>
          <a:off x="2132933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schemeClr val="bg1">
                <a:lumMod val="75000"/>
              </a:schemeClr>
            </a:solidFill>
            <a:latin typeface="Tenorite"/>
            <a:ea typeface="+mn-ea"/>
            <a:cs typeface="+mn-cs"/>
          </a:endParaRPr>
        </a:p>
      </dsp:txBody>
      <dsp:txXfrm>
        <a:off x="2132933" y="190228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+mn-lt"/>
            </a:rPr>
            <a:t>Token ERC-20 fungível e com parâmetros adicionais, para agregar mais capacidade de auditoria e segurança</a:t>
          </a:r>
        </a:p>
      </dsp:txBody>
      <dsp:txXfrm>
        <a:off x="2132933" y="793644"/>
        <a:ext cx="2011384" cy="2761039"/>
      </dsp:txXfrm>
    </dsp:sp>
    <dsp:sp modelId="{49B7F8FA-D256-41EF-9327-52A3551D9A60}">
      <dsp:nvSpPr>
        <dsp:cNvPr id="0" name=""/>
        <dsp:cNvSpPr/>
      </dsp:nvSpPr>
      <dsp:spPr>
        <a:xfrm>
          <a:off x="4252107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190228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</a:p>
      </dsp:txBody>
      <dsp:txXfrm>
        <a:off x="4252107" y="793644"/>
        <a:ext cx="2011384" cy="2761039"/>
      </dsp:txXfrm>
    </dsp:sp>
    <dsp:sp modelId="{4132ECB1-6BEF-4935-AFA3-B2EAA48FDE7E}">
      <dsp:nvSpPr>
        <dsp:cNvPr id="0" name=""/>
        <dsp:cNvSpPr/>
      </dsp:nvSpPr>
      <dsp:spPr>
        <a:xfrm>
          <a:off x="6371281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190228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793644"/>
        <a:ext cx="2011384" cy="2761039"/>
      </dsp:txXfrm>
    </dsp:sp>
    <dsp:sp modelId="{59606EB9-9F10-4D12-A33F-A242FDCC0D0F}">
      <dsp:nvSpPr>
        <dsp:cNvPr id="0" name=""/>
        <dsp:cNvSpPr/>
      </dsp:nvSpPr>
      <dsp:spPr>
        <a:xfrm>
          <a:off x="8490455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190228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793644"/>
        <a:ext cx="2011384" cy="2761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190228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sp:txBody>
      <dsp:txXfrm>
        <a:off x="13760" y="190228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793644"/>
          <a:ext cx="2011384" cy="2761039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sp:txBody>
      <dsp:txXfrm>
        <a:off x="13760" y="793644"/>
        <a:ext cx="2011384" cy="2761039"/>
      </dsp:txXfrm>
    </dsp:sp>
    <dsp:sp modelId="{C4F84DEA-2002-4D32-8E80-70EEE05E345A}">
      <dsp:nvSpPr>
        <dsp:cNvPr id="0" name=""/>
        <dsp:cNvSpPr/>
      </dsp:nvSpPr>
      <dsp:spPr>
        <a:xfrm>
          <a:off x="2132933" y="190228"/>
          <a:ext cx="2011384" cy="603415"/>
        </a:xfrm>
        <a:prstGeom prst="rect">
          <a:avLst/>
        </a:prstGeom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black"/>
            </a:solidFill>
            <a:latin typeface="Tenorite"/>
            <a:ea typeface="+mn-ea"/>
            <a:cs typeface="+mn-cs"/>
          </a:endParaRPr>
        </a:p>
      </dsp:txBody>
      <dsp:txXfrm>
        <a:off x="2132933" y="190228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793644"/>
          <a:ext cx="2011384" cy="2761039"/>
        </a:xfrm>
        <a:prstGeom prst="rect">
          <a:avLst/>
        </a:prstGeom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sp:txBody>
      <dsp:txXfrm>
        <a:off x="2132933" y="793644"/>
        <a:ext cx="2011384" cy="2761039"/>
      </dsp:txXfrm>
    </dsp:sp>
    <dsp:sp modelId="{49B7F8FA-D256-41EF-9327-52A3551D9A60}">
      <dsp:nvSpPr>
        <dsp:cNvPr id="0" name=""/>
        <dsp:cNvSpPr/>
      </dsp:nvSpPr>
      <dsp:spPr>
        <a:xfrm>
          <a:off x="4252107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190228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</a:p>
      </dsp:txBody>
      <dsp:txXfrm>
        <a:off x="4252107" y="793644"/>
        <a:ext cx="2011384" cy="2761039"/>
      </dsp:txXfrm>
    </dsp:sp>
    <dsp:sp modelId="{4132ECB1-6BEF-4935-AFA3-B2EAA48FDE7E}">
      <dsp:nvSpPr>
        <dsp:cNvPr id="0" name=""/>
        <dsp:cNvSpPr/>
      </dsp:nvSpPr>
      <dsp:spPr>
        <a:xfrm>
          <a:off x="6371281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190228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793644"/>
        <a:ext cx="2011384" cy="2761039"/>
      </dsp:txXfrm>
    </dsp:sp>
    <dsp:sp modelId="{59606EB9-9F10-4D12-A33F-A242FDCC0D0F}">
      <dsp:nvSpPr>
        <dsp:cNvPr id="0" name=""/>
        <dsp:cNvSpPr/>
      </dsp:nvSpPr>
      <dsp:spPr>
        <a:xfrm>
          <a:off x="8490455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190228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793644"/>
        <a:ext cx="2011384" cy="2761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190228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sp:txBody>
      <dsp:txXfrm>
        <a:off x="13760" y="190228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793644"/>
          <a:ext cx="2011384" cy="2761039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sp:txBody>
      <dsp:txXfrm>
        <a:off x="13760" y="793644"/>
        <a:ext cx="2011384" cy="2761039"/>
      </dsp:txXfrm>
    </dsp:sp>
    <dsp:sp modelId="{C4F84DEA-2002-4D32-8E80-70EEE05E345A}">
      <dsp:nvSpPr>
        <dsp:cNvPr id="0" name=""/>
        <dsp:cNvSpPr/>
      </dsp:nvSpPr>
      <dsp:spPr>
        <a:xfrm>
          <a:off x="2132933" y="190228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sp:txBody>
      <dsp:txXfrm>
        <a:off x="2132933" y="190228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793644"/>
          <a:ext cx="2011384" cy="2761039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sp:txBody>
      <dsp:txXfrm>
        <a:off x="2132933" y="793644"/>
        <a:ext cx="2011384" cy="2761039"/>
      </dsp:txXfrm>
    </dsp:sp>
    <dsp:sp modelId="{49B7F8FA-D256-41EF-9327-52A3551D9A60}">
      <dsp:nvSpPr>
        <dsp:cNvPr id="0" name=""/>
        <dsp:cNvSpPr/>
      </dsp:nvSpPr>
      <dsp:spPr>
        <a:xfrm>
          <a:off x="4252107" y="190228"/>
          <a:ext cx="2011384" cy="603415"/>
        </a:xfrm>
        <a:prstGeom prst="rect">
          <a:avLst/>
        </a:prstGeom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190228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793644"/>
          <a:ext cx="2011384" cy="2761039"/>
        </a:xfrm>
        <a:prstGeom prst="rect">
          <a:avLst/>
        </a:prstGeom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18 casas decimais (10^18), permitindo milhões de frações de um único título, garantindo longevidade em sua capacidade de representar centavos de troco </a:t>
          </a:r>
        </a:p>
      </dsp:txBody>
      <dsp:txXfrm>
        <a:off x="4252107" y="793644"/>
        <a:ext cx="2011384" cy="2761039"/>
      </dsp:txXfrm>
    </dsp:sp>
    <dsp:sp modelId="{4132ECB1-6BEF-4935-AFA3-B2EAA48FDE7E}">
      <dsp:nvSpPr>
        <dsp:cNvPr id="0" name=""/>
        <dsp:cNvSpPr/>
      </dsp:nvSpPr>
      <dsp:spPr>
        <a:xfrm>
          <a:off x="6371281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190228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793644"/>
        <a:ext cx="2011384" cy="2761039"/>
      </dsp:txXfrm>
    </dsp:sp>
    <dsp:sp modelId="{59606EB9-9F10-4D12-A33F-A242FDCC0D0F}">
      <dsp:nvSpPr>
        <dsp:cNvPr id="0" name=""/>
        <dsp:cNvSpPr/>
      </dsp:nvSpPr>
      <dsp:spPr>
        <a:xfrm>
          <a:off x="8490455" y="190228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190228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793644"/>
          <a:ext cx="2011384" cy="276103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793644"/>
        <a:ext cx="2011384" cy="2761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194653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Troco Selic TS26</a:t>
          </a:r>
        </a:p>
      </dsp:txBody>
      <dsp:txXfrm>
        <a:off x="13760" y="194653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798068"/>
          <a:ext cx="2011384" cy="2752191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sp:txBody>
      <dsp:txXfrm>
        <a:off x="13760" y="798068"/>
        <a:ext cx="2011384" cy="2752191"/>
      </dsp:txXfrm>
    </dsp:sp>
    <dsp:sp modelId="{C4F84DEA-2002-4D32-8E80-70EEE05E345A}">
      <dsp:nvSpPr>
        <dsp:cNvPr id="0" name=""/>
        <dsp:cNvSpPr/>
      </dsp:nvSpPr>
      <dsp:spPr>
        <a:xfrm>
          <a:off x="2132933" y="194653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sp:txBody>
      <dsp:txXfrm>
        <a:off x="2132933" y="194653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798068"/>
          <a:ext cx="2011384" cy="2752191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sp:txBody>
      <dsp:txXfrm>
        <a:off x="2132933" y="798068"/>
        <a:ext cx="2011384" cy="2752191"/>
      </dsp:txXfrm>
    </dsp:sp>
    <dsp:sp modelId="{49B7F8FA-D256-41EF-9327-52A3551D9A60}">
      <dsp:nvSpPr>
        <dsp:cNvPr id="0" name=""/>
        <dsp:cNvSpPr/>
      </dsp:nvSpPr>
      <dsp:spPr>
        <a:xfrm>
          <a:off x="4252107" y="194653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194653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798068"/>
          <a:ext cx="2011384" cy="2752191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  <a:endParaRPr lang="pt-BR" sz="1400" kern="1200" spc="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sp:txBody>
      <dsp:txXfrm>
        <a:off x="4252107" y="798068"/>
        <a:ext cx="2011384" cy="2752191"/>
      </dsp:txXfrm>
    </dsp:sp>
    <dsp:sp modelId="{4132ECB1-6BEF-4935-AFA3-B2EAA48FDE7E}">
      <dsp:nvSpPr>
        <dsp:cNvPr id="0" name=""/>
        <dsp:cNvSpPr/>
      </dsp:nvSpPr>
      <dsp:spPr>
        <a:xfrm>
          <a:off x="6371281" y="194653"/>
          <a:ext cx="2011384" cy="603415"/>
        </a:xfrm>
        <a:prstGeom prst="rect">
          <a:avLst/>
        </a:prstGeom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194653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798068"/>
          <a:ext cx="2011384" cy="2752191"/>
        </a:xfrm>
        <a:prstGeom prst="rect">
          <a:avLst/>
        </a:prstGeom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798068"/>
        <a:ext cx="2011384" cy="2752191"/>
      </dsp:txXfrm>
    </dsp:sp>
    <dsp:sp modelId="{59606EB9-9F10-4D12-A33F-A242FDCC0D0F}">
      <dsp:nvSpPr>
        <dsp:cNvPr id="0" name=""/>
        <dsp:cNvSpPr/>
      </dsp:nvSpPr>
      <dsp:spPr>
        <a:xfrm>
          <a:off x="8490455" y="194653"/>
          <a:ext cx="2011384" cy="603415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194653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798068"/>
          <a:ext cx="2011384" cy="2752191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798068"/>
        <a:ext cx="2011384" cy="2752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204385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Troco</a:t>
          </a:r>
          <a:r>
            <a:rPr lang="pt-BR" sz="1600" kern="1200" spc="150" noProof="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rPr>
            <a:t> Selic TS26</a:t>
          </a:r>
        </a:p>
      </dsp:txBody>
      <dsp:txXfrm>
        <a:off x="13760" y="204385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807801"/>
          <a:ext cx="2011384" cy="2732726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lastreado 1x1 em títulos do Tesouro Selic sob custódia segura do Tesouro Nacional.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Série 2026, atrelada a essa emissão de títulos.</a:t>
          </a:r>
        </a:p>
      </dsp:txBody>
      <dsp:txXfrm>
        <a:off x="13760" y="807801"/>
        <a:ext cx="2011384" cy="2732726"/>
      </dsp:txXfrm>
    </dsp:sp>
    <dsp:sp modelId="{C4F84DEA-2002-4D32-8E80-70EEE05E345A}">
      <dsp:nvSpPr>
        <dsp:cNvPr id="0" name=""/>
        <dsp:cNvSpPr/>
      </dsp:nvSpPr>
      <dsp:spPr>
        <a:xfrm>
          <a:off x="2132933" y="204385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sp:txBody>
      <dsp:txXfrm>
        <a:off x="2132933" y="204385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807801"/>
          <a:ext cx="2011384" cy="2732726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ERC-20 fungível e com parâmetros adicionais, para agregar mais capacidade de auditoria e segurança</a:t>
          </a:r>
        </a:p>
      </dsp:txBody>
      <dsp:txXfrm>
        <a:off x="2132933" y="807801"/>
        <a:ext cx="2011384" cy="2732726"/>
      </dsp:txXfrm>
    </dsp:sp>
    <dsp:sp modelId="{49B7F8FA-D256-41EF-9327-52A3551D9A60}">
      <dsp:nvSpPr>
        <dsp:cNvPr id="0" name=""/>
        <dsp:cNvSpPr/>
      </dsp:nvSpPr>
      <dsp:spPr>
        <a:xfrm>
          <a:off x="4252107" y="204385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204385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807801"/>
          <a:ext cx="2011384" cy="2732726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schemeClr val="bg1">
                  <a:lumMod val="75000"/>
                </a:schemeClr>
              </a:solidFill>
              <a:latin typeface="Tenorite"/>
              <a:ea typeface="+mn-ea"/>
              <a:cs typeface="+mn-cs"/>
            </a:rPr>
            <a:t>Até 18 casas decimais (10^18), permitindo milhões de frações de um único título, garantindo longevidade em sua capacidade de representar centavos de troco </a:t>
          </a:r>
          <a:endParaRPr lang="pt-BR" sz="1400" kern="1200" spc="50" noProof="0" dirty="0">
            <a:solidFill>
              <a:prstClr val="white">
                <a:lumMod val="75000"/>
              </a:prstClr>
            </a:solidFill>
            <a:latin typeface="Tenorite"/>
            <a:ea typeface="+mn-ea"/>
            <a:cs typeface="+mn-cs"/>
          </a:endParaRPr>
        </a:p>
      </dsp:txBody>
      <dsp:txXfrm>
        <a:off x="4252107" y="807801"/>
        <a:ext cx="2011384" cy="2732726"/>
      </dsp:txXfrm>
    </dsp:sp>
    <dsp:sp modelId="{4132ECB1-6BEF-4935-AFA3-B2EAA48FDE7E}">
      <dsp:nvSpPr>
        <dsp:cNvPr id="0" name=""/>
        <dsp:cNvSpPr/>
      </dsp:nvSpPr>
      <dsp:spPr>
        <a:xfrm>
          <a:off x="6371281" y="204385"/>
          <a:ext cx="2011384" cy="603415"/>
        </a:xfrm>
        <a:prstGeom prst="rect">
          <a:avLst/>
        </a:prstGeom>
        <a:solidFill>
          <a:prstClr val="white">
            <a:lumMod val="85000"/>
          </a:prst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204385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807801"/>
          <a:ext cx="2011384" cy="2732726"/>
        </a:xfrm>
        <a:prstGeom prst="rect">
          <a:avLst/>
        </a:prstGeom>
        <a:solidFill>
          <a:prstClr val="white">
            <a:lumMod val="95000"/>
            <a:alpha val="90000"/>
          </a:prst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white">
                  <a:lumMod val="75000"/>
                </a:prst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807801"/>
        <a:ext cx="2011384" cy="2732726"/>
      </dsp:txXfrm>
    </dsp:sp>
    <dsp:sp modelId="{59606EB9-9F10-4D12-A33F-A242FDCC0D0F}">
      <dsp:nvSpPr>
        <dsp:cNvPr id="0" name=""/>
        <dsp:cNvSpPr/>
      </dsp:nvSpPr>
      <dsp:spPr>
        <a:xfrm>
          <a:off x="8490455" y="204385"/>
          <a:ext cx="2011384" cy="603415"/>
        </a:xfrm>
        <a:prstGeom prst="rect">
          <a:avLst/>
        </a:prstGeom>
        <a:solidFill>
          <a:srgbClr val="E9E6D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204385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807801"/>
          <a:ext cx="2011384" cy="2732726"/>
        </a:xfrm>
        <a:prstGeom prst="rect">
          <a:avLst/>
        </a:prstGeom>
        <a:solidFill>
          <a:srgbClr val="E9E6DF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E6D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807801"/>
        <a:ext cx="2011384" cy="273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1600" kern="1200" spc="150" noProof="0" dirty="0">
              <a:solidFill>
                <a:schemeClr val="tx1"/>
              </a:solidFill>
              <a:latin typeface="+mj-lt"/>
              <a:ea typeface="+mj-ea"/>
              <a:cs typeface="+mj-cs"/>
            </a:rPr>
            <a:t>Troco Selic TS26</a:t>
          </a:r>
        </a:p>
      </dsp:txBody>
      <dsp:txXfrm>
        <a:off x="13760" y="190228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latin typeface="+mn-lt"/>
            </a:rPr>
            <a:t>Token lastreado 1x1 em títulos do Tesouro Selic sob custódia segura do Tesouro Nacional.</a:t>
          </a:r>
          <a:br>
            <a:rPr lang="pt-BR" sz="1400" kern="1200" spc="50" noProof="0" dirty="0">
              <a:latin typeface="+mn-lt"/>
            </a:rPr>
          </a:br>
          <a:br>
            <a:rPr lang="pt-BR" sz="1400" kern="1200" spc="50" noProof="0" dirty="0">
              <a:latin typeface="+mn-lt"/>
            </a:rPr>
          </a:br>
          <a:r>
            <a:rPr lang="pt-BR" sz="1400" kern="1200" spc="50" noProof="0" dirty="0">
              <a:latin typeface="+mn-lt"/>
            </a:rPr>
            <a:t>Série 2026, atrelada a essa emissão de títulos.</a:t>
          </a:r>
        </a:p>
      </dsp:txBody>
      <dsp:txXfrm>
        <a:off x="13760" y="793644"/>
        <a:ext cx="2011384" cy="2761039"/>
      </dsp:txXfrm>
    </dsp:sp>
    <dsp:sp modelId="{C4F84DEA-2002-4D32-8E80-70EEE05E345A}">
      <dsp:nvSpPr>
        <dsp:cNvPr id="0" name=""/>
        <dsp:cNvSpPr/>
      </dsp:nvSpPr>
      <dsp:spPr>
        <a:xfrm>
          <a:off x="2132933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ERC-20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custom</a:t>
          </a:r>
          <a:endParaRPr lang="pt-BR" sz="1600" kern="1200" spc="150" noProof="0" dirty="0">
            <a:solidFill>
              <a:prstClr val="black"/>
            </a:solidFill>
            <a:latin typeface="Tenorite"/>
            <a:ea typeface="+mn-ea"/>
            <a:cs typeface="+mn-cs"/>
          </a:endParaRPr>
        </a:p>
      </dsp:txBody>
      <dsp:txXfrm>
        <a:off x="2132933" y="190228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latin typeface="+mn-lt"/>
            </a:rPr>
            <a:t>Token ERC-20 fungível e com parâmetros adicionais, para agregar mais capacidade de auditoria e segurança</a:t>
          </a:r>
        </a:p>
      </dsp:txBody>
      <dsp:txXfrm>
        <a:off x="2132933" y="793644"/>
        <a:ext cx="2011384" cy="2761039"/>
      </dsp:txXfrm>
    </dsp:sp>
    <dsp:sp modelId="{49B7F8FA-D256-41EF-9327-52A3551D9A60}">
      <dsp:nvSpPr>
        <dsp:cNvPr id="0" name=""/>
        <dsp:cNvSpPr/>
      </dsp:nvSpPr>
      <dsp:spPr>
        <a:xfrm>
          <a:off x="4252107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Fungibilidade</a:t>
          </a:r>
        </a:p>
      </dsp:txBody>
      <dsp:txXfrm>
        <a:off x="4252107" y="190228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18 casas decimais (10^18), permitindo milhões de frações de um único título, garantindo longevidade em sua capacidade de representar centavos de troco </a:t>
          </a:r>
        </a:p>
      </dsp:txBody>
      <dsp:txXfrm>
        <a:off x="4252107" y="793644"/>
        <a:ext cx="2011384" cy="2761039"/>
      </dsp:txXfrm>
    </dsp:sp>
    <dsp:sp modelId="{4132ECB1-6BEF-4935-AFA3-B2EAA48FDE7E}">
      <dsp:nvSpPr>
        <dsp:cNvPr id="0" name=""/>
        <dsp:cNvSpPr/>
      </dsp:nvSpPr>
      <dsp:spPr>
        <a:xfrm>
          <a:off x="6371281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Vencimento e </a:t>
          </a:r>
          <a:r>
            <a:rPr lang="pt-BR" sz="1600" kern="1200" spc="150" noProof="0" dirty="0" err="1">
              <a:solidFill>
                <a:prstClr val="black"/>
              </a:solidFill>
              <a:latin typeface="Tenorite"/>
              <a:ea typeface="+mn-ea"/>
              <a:cs typeface="+mn-cs"/>
            </a:rPr>
            <a:t>Buy</a:t>
          </a: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 Back</a:t>
          </a:r>
        </a:p>
      </dsp:txBody>
      <dsp:txXfrm>
        <a:off x="6371281" y="190228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Token com vencimento de acordo com título lastro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redeemable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b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</a:b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Emissor terá a capacidade de comprar de volta os tokens (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callable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).</a:t>
          </a:r>
        </a:p>
      </dsp:txBody>
      <dsp:txXfrm>
        <a:off x="6371281" y="793644"/>
        <a:ext cx="2011384" cy="2761039"/>
      </dsp:txXfrm>
    </dsp:sp>
    <dsp:sp modelId="{59606EB9-9F10-4D12-A33F-A242FDCC0D0F}">
      <dsp:nvSpPr>
        <dsp:cNvPr id="0" name=""/>
        <dsp:cNvSpPr/>
      </dsp:nvSpPr>
      <dsp:spPr>
        <a:xfrm>
          <a:off x="8490455" y="190228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spc="150" noProof="0" dirty="0">
              <a:solidFill>
                <a:prstClr val="black"/>
              </a:solidFill>
              <a:latin typeface="Tenorite"/>
              <a:ea typeface="+mn-ea"/>
              <a:cs typeface="+mn-cs"/>
            </a:rPr>
            <a:t>Pausa e Upgrade</a:t>
          </a:r>
        </a:p>
      </dsp:txBody>
      <dsp:txXfrm>
        <a:off x="8490455" y="190228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793644"/>
          <a:ext cx="2011384" cy="2761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Para aumentar a segurança, o emissor poderá pausar o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smart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</a:t>
          </a:r>
          <a:r>
            <a:rPr lang="pt-BR" sz="1400" kern="1200" spc="50" noProof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contract</a:t>
          </a:r>
          <a:r>
            <a:rPr lang="pt-BR" sz="1400" kern="1200" spc="5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ou até mesmo fazer o upgrade de suas funções (UUPS)</a:t>
          </a:r>
        </a:p>
      </dsp:txBody>
      <dsp:txXfrm>
        <a:off x="8490455" y="793644"/>
        <a:ext cx="2011384" cy="2761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05/12/2023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05/12/2023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717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758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154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95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706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766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4158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406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3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178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142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79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59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86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693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825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54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899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594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diabanco24horas.com.br/blog/mais-da-metade-dos-brasileiros-utiliza-dinheiro-fisico-aponta-pesquisa-do#:~:text=Segundo%20o%20levantamento%2C%20um%20ter%C3%A7o%20das%20classes%20D,bancos%20digitais%2C%20bancos%20com%20atendimento%20f%C3%ADsico%20ou%20ambos.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bcb.gov.br/mec-circulante/?wicket:interface=:0::::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JyFs2czEm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diabanco24horas.com.br/blog/mais-da-metade-dos-brasileiros-utiliza-dinheiro-fisico-aponta-pesquisa-do#:~:text=Segundo%20o%20levantamento%2C%20um%20ter%C3%A7o%20das%20classes%20D,bancos%20digitais%2C%20bancos%20com%20atendimento%20f%C3%ADsico%20ou%20ambos.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853815"/>
            <a:ext cx="4941771" cy="112220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6000" dirty="0"/>
              <a:t>Troco selic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1291" y="4891565"/>
            <a:ext cx="4941770" cy="396660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2500" dirty="0"/>
              <a:t>O troco que não se perde, rende!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5BEB88A-A45E-7439-1B0D-45499D0F52C4}"/>
              </a:ext>
            </a:extLst>
          </p:cNvPr>
          <p:cNvSpPr txBox="1">
            <a:spLocks/>
          </p:cNvSpPr>
          <p:nvPr/>
        </p:nvSpPr>
        <p:spPr>
          <a:xfrm>
            <a:off x="6616066" y="5599961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Time </a:t>
            </a:r>
            <a:r>
              <a:rPr lang="pt-BR" sz="1800" b="1" dirty="0" err="1"/>
              <a:t>Meraki</a:t>
            </a:r>
            <a:r>
              <a:rPr lang="pt-BR" sz="1800" b="1" dirty="0"/>
              <a:t> Web3 – Desafio 2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32D1387-DF22-06FD-9AD3-9E8E5A79ED19}"/>
              </a:ext>
            </a:extLst>
          </p:cNvPr>
          <p:cNvSpPr txBox="1">
            <a:spLocks/>
          </p:cNvSpPr>
          <p:nvPr/>
        </p:nvSpPr>
        <p:spPr>
          <a:xfrm>
            <a:off x="6616066" y="5911697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Rodrigo Florencio e </a:t>
            </a:r>
            <a:r>
              <a:rPr lang="pt-BR" sz="1800" dirty="0" err="1"/>
              <a:t>Evens</a:t>
            </a:r>
            <a:r>
              <a:rPr lang="pt-BR" sz="1800" dirty="0"/>
              <a:t> </a:t>
            </a:r>
            <a:r>
              <a:rPr lang="pt-BR" sz="1800" dirty="0" err="1"/>
              <a:t>Taian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C642724-1DDB-59B9-8C06-71CAFA664D8E}"/>
              </a:ext>
            </a:extLst>
          </p:cNvPr>
          <p:cNvSpPr/>
          <p:nvPr/>
        </p:nvSpPr>
        <p:spPr>
          <a:xfrm>
            <a:off x="-17534" y="0"/>
            <a:ext cx="66215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3D9349B-338F-2614-30A2-B8B20310644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65468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CLIENTES (CIDADÃO)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B8DADA34-1744-A5AF-2795-35D0E227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636270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App do Tesouro Direto, na forma de uma carteira de criptoativos vinculada ao CPF do cliente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84FF4C-6546-2D0D-9DE8-45DA96C2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827" y="0"/>
            <a:ext cx="334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9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C642724-1DDB-59B9-8C06-71CAFA664D8E}"/>
              </a:ext>
            </a:extLst>
          </p:cNvPr>
          <p:cNvSpPr/>
          <p:nvPr/>
        </p:nvSpPr>
        <p:spPr>
          <a:xfrm>
            <a:off x="-17534" y="0"/>
            <a:ext cx="66215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3D9349B-338F-2614-30A2-B8B20310644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65468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CLIENTES (CIDADÃO)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B8DADA34-1744-A5AF-2795-35D0E227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636270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App do Tesouro Direto, na forma de uma carteira de criptoativos vinculada ao CPF do cliente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ABA61E85-8CDF-C8C1-475D-EBB3B5FF7327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6362700" cy="203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Estando dentro do ambiente Tesouro Direto, o Troco Selic se torna o chamariz para o cliente conhecer outros títulos:</a:t>
            </a:r>
          </a:p>
          <a:p>
            <a:r>
              <a:rPr lang="pt-BR" dirty="0"/>
              <a:t>- Experiência sem fricção, com login via Gov.BR;</a:t>
            </a:r>
          </a:p>
          <a:p>
            <a:r>
              <a:rPr lang="pt-BR" dirty="0"/>
              <a:t>- Cadastro simplificado, para aumentar a inclusão;</a:t>
            </a:r>
          </a:p>
          <a:p>
            <a:r>
              <a:rPr lang="pt-BR" dirty="0"/>
              <a:t>- Compra via distribuidores parceiros, como a </a:t>
            </a:r>
            <a:r>
              <a:rPr lang="pt-BR" dirty="0" err="1"/>
              <a:t>Órama</a:t>
            </a:r>
            <a:r>
              <a:rPr lang="pt-BR" dirty="0"/>
              <a:t> DTVM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03C57A-40B7-32D5-93B6-34E89E67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73" y="34750"/>
            <a:ext cx="3340272" cy="67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C642724-1DDB-59B9-8C06-71CAFA664D8E}"/>
              </a:ext>
            </a:extLst>
          </p:cNvPr>
          <p:cNvSpPr/>
          <p:nvPr/>
        </p:nvSpPr>
        <p:spPr>
          <a:xfrm>
            <a:off x="-17534" y="0"/>
            <a:ext cx="66215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3D9349B-338F-2614-30A2-B8B20310644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65468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CLIENTES (CIDADÃO)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B8DADA34-1744-A5AF-2795-35D0E227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636270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App do Tesouro Direto, na forma de uma carteira de criptoativos vinculada ao CPF do cliente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ABA61E85-8CDF-C8C1-475D-EBB3B5FF7327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6362700" cy="174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Estando dentro do ambiente Tesouro Direto, o Troco Selic se torna o chamariz para o cliente conhecer outros títulos:</a:t>
            </a:r>
          </a:p>
          <a:p>
            <a:r>
              <a:rPr lang="pt-BR" dirty="0"/>
              <a:t>- Experiência sem fricção, com login via Gov.BR;</a:t>
            </a:r>
          </a:p>
          <a:p>
            <a:r>
              <a:rPr lang="pt-BR" dirty="0"/>
              <a:t>- Cadastro simplificado, para aumentar a inclusão;</a:t>
            </a:r>
          </a:p>
          <a:p>
            <a:r>
              <a:rPr lang="pt-BR" dirty="0"/>
              <a:t>- Compra de outros títulos via distribuidores parceiros, como a </a:t>
            </a:r>
            <a:r>
              <a:rPr lang="pt-BR" dirty="0" err="1"/>
              <a:t>Órama</a:t>
            </a:r>
            <a:endParaRPr lang="pt-BR" dirty="0"/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4349DA0-A7AC-2D0D-CFE9-BAF1DBB64011}"/>
              </a:ext>
            </a:extLst>
          </p:cNvPr>
          <p:cNvSpPr txBox="1">
            <a:spLocks/>
          </p:cNvSpPr>
          <p:nvPr/>
        </p:nvSpPr>
        <p:spPr>
          <a:xfrm>
            <a:off x="114300" y="3538319"/>
            <a:ext cx="5416550" cy="125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Para o cliente, é importante que o saldo e a rentabilidade estejam disponíveis de forma clara, evitando foco excessivo em nomenclaturas, tipos de título ou jargões do mundo cripto.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BA49E-69F9-6B43-4F2D-650F6671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74" y="25324"/>
            <a:ext cx="3416476" cy="6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C642724-1DDB-59B9-8C06-71CAFA664D8E}"/>
              </a:ext>
            </a:extLst>
          </p:cNvPr>
          <p:cNvSpPr/>
          <p:nvPr/>
        </p:nvSpPr>
        <p:spPr>
          <a:xfrm>
            <a:off x="-17534" y="0"/>
            <a:ext cx="66215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3D9349B-338F-2614-30A2-B8B20310644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65468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CLIENTES (CIDADÃO)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B8DADA34-1744-A5AF-2795-35D0E227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636270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App do Tesouro Direto, na forma de uma carteira de criptoativos vinculada ao CPF do cliente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ABA61E85-8CDF-C8C1-475D-EBB3B5FF7327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6362700" cy="163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Estando dentro do ambiente Tesouro Direto, o Troco Selic se torna o chamariz para o cliente conhecer outros títulos:</a:t>
            </a:r>
          </a:p>
          <a:p>
            <a:r>
              <a:rPr lang="pt-BR" dirty="0"/>
              <a:t>- Experiência sem fricção, com login via Gov.BR;</a:t>
            </a:r>
          </a:p>
          <a:p>
            <a:r>
              <a:rPr lang="pt-BR" dirty="0"/>
              <a:t>- Cadastro simplificado, para aumentar a inclusão;</a:t>
            </a:r>
          </a:p>
          <a:p>
            <a:r>
              <a:rPr lang="pt-BR" dirty="0"/>
              <a:t>- Compra via distribuidores parceiros, como a </a:t>
            </a:r>
            <a:r>
              <a:rPr lang="pt-BR" dirty="0" err="1"/>
              <a:t>Órama</a:t>
            </a:r>
            <a:r>
              <a:rPr lang="pt-BR" dirty="0"/>
              <a:t> DTVM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4349DA0-A7AC-2D0D-CFE9-BAF1DBB64011}"/>
              </a:ext>
            </a:extLst>
          </p:cNvPr>
          <p:cNvSpPr txBox="1">
            <a:spLocks/>
          </p:cNvSpPr>
          <p:nvPr/>
        </p:nvSpPr>
        <p:spPr>
          <a:xfrm>
            <a:off x="114300" y="3538319"/>
            <a:ext cx="5416550" cy="125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Para o cliente, é importante que o saldo e a rentabilidade estejam disponíveis de forma clara, evitando foco excessivo em nomenclaturas, tipos de título ou jargões do mundo cripto.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DA44A785-27F7-7DD5-D72C-A7224711F3F6}"/>
              </a:ext>
            </a:extLst>
          </p:cNvPr>
          <p:cNvSpPr txBox="1">
            <a:spLocks/>
          </p:cNvSpPr>
          <p:nvPr/>
        </p:nvSpPr>
        <p:spPr>
          <a:xfrm>
            <a:off x="114300" y="4793634"/>
            <a:ext cx="5492750" cy="1957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- Stories informativos, estilo Instagram;</a:t>
            </a:r>
          </a:p>
          <a:p>
            <a:r>
              <a:rPr lang="pt-BR" dirty="0"/>
              <a:t>- Saldo e rendimento (percentual e Reais);</a:t>
            </a:r>
          </a:p>
          <a:p>
            <a:r>
              <a:rPr lang="pt-BR" dirty="0"/>
              <a:t>- Histórico de transações;</a:t>
            </a:r>
          </a:p>
          <a:p>
            <a:r>
              <a:rPr lang="pt-BR" dirty="0"/>
              <a:t>- Transferência de valores entre carteiras Troco Selic;</a:t>
            </a:r>
          </a:p>
          <a:p>
            <a:r>
              <a:rPr lang="pt-BR" dirty="0"/>
              <a:t>- Pagamentos via QR </a:t>
            </a:r>
            <a:r>
              <a:rPr lang="pt-BR" dirty="0" err="1"/>
              <a:t>Code</a:t>
            </a:r>
            <a:r>
              <a:rPr lang="pt-BR" dirty="0"/>
              <a:t> ou </a:t>
            </a:r>
            <a:r>
              <a:rPr lang="pt-BR" dirty="0" err="1"/>
              <a:t>Pix</a:t>
            </a:r>
            <a:r>
              <a:rPr lang="pt-BR" dirty="0"/>
              <a:t>;</a:t>
            </a:r>
          </a:p>
          <a:p>
            <a:r>
              <a:rPr lang="pt-BR" dirty="0"/>
              <a:t>- Compra de outros títulos </a:t>
            </a:r>
            <a:r>
              <a:rPr lang="pt-BR" dirty="0" err="1"/>
              <a:t>tokenizados</a:t>
            </a: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4E3C7B3-FB68-7548-CEC2-E2694A380A97}"/>
              </a:ext>
            </a:extLst>
          </p:cNvPr>
          <p:cNvSpPr txBox="1">
            <a:spLocks/>
          </p:cNvSpPr>
          <p:nvPr/>
        </p:nvSpPr>
        <p:spPr>
          <a:xfrm>
            <a:off x="114300" y="4446799"/>
            <a:ext cx="2012950" cy="299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Escopo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5AB114-0285-CFC8-77BB-146E9B05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124" y="44276"/>
            <a:ext cx="3359323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824628455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1273AFD8-B65A-AAE0-2776-3E1D0F60C463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3368430659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B5B2EF51-B933-BC16-605B-196CA66EEFB9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90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411792994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6B0A288-22A6-F7DF-0BAA-E1CB1B728836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880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97630992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49DC88CD-8D5E-7EEE-6EED-D78A0A52EE3F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934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236950511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D39DBBA-389E-40C4-1646-B65B9F5BC557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116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48575" cy="720725"/>
          </a:xfrm>
        </p:spPr>
        <p:txBody>
          <a:bodyPr rtlCol="0"/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Tokenização</a:t>
            </a:r>
            <a:endParaRPr lang="pt-BR" dirty="0"/>
          </a:p>
        </p:txBody>
      </p:sp>
      <p:graphicFrame>
        <p:nvGraphicFramePr>
          <p:cNvPr id="33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75670935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7B1DD08-3262-B1CF-2C93-ABAC3EDE7C6D}"/>
              </a:ext>
            </a:extLst>
          </p:cNvPr>
          <p:cNvSpPr txBox="1">
            <a:spLocks/>
          </p:cNvSpPr>
          <p:nvPr/>
        </p:nvSpPr>
        <p:spPr>
          <a:xfrm>
            <a:off x="838198" y="993323"/>
            <a:ext cx="10515601" cy="664028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/>
              <a:t>Troco Selic</a:t>
            </a:r>
            <a:r>
              <a:rPr lang="pt-BR" sz="2000" dirty="0"/>
              <a:t> poderá ser emitido em qualquer rede compatível com EVM, como a </a:t>
            </a:r>
            <a:r>
              <a:rPr lang="pt-BR" sz="2000" dirty="0" err="1"/>
              <a:t>Polygon</a:t>
            </a:r>
            <a:r>
              <a:rPr lang="pt-BR" sz="2000" dirty="0"/>
              <a:t> blockchain, que foi escolhida para o exemplo desta </a:t>
            </a:r>
            <a:r>
              <a:rPr lang="pt-BR" sz="2000" dirty="0" err="1"/>
              <a:t>Hackathon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49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276725" cy="1325563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rtl="0"/>
            <a:r>
              <a:rPr lang="pt-BR" sz="6700" b="1" dirty="0"/>
              <a:t>65%</a:t>
            </a:r>
            <a:r>
              <a:rPr lang="pt-BR" b="1" dirty="0"/>
              <a:t> </a:t>
            </a:r>
            <a:br>
              <a:rPr lang="pt-BR" dirty="0"/>
            </a:br>
            <a:r>
              <a:rPr lang="pt-BR" dirty="0"/>
              <a:t>UTILIZAM DINHEIRO FÍSICO COMO PRINCIPAL MEIO DE PAGAMENTO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2346008"/>
            <a:ext cx="4038601" cy="692467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Segundo uma pesquisa do Instituto Locomotiva com pessoas de classe D e </a:t>
            </a:r>
            <a:r>
              <a:rPr lang="pt-BR" dirty="0" err="1"/>
              <a:t>E</a:t>
            </a:r>
            <a:r>
              <a:rPr lang="pt-BR" dirty="0"/>
              <a:t>, em 2022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84FE15-C20E-796E-0172-6F4AD34608BF}"/>
              </a:ext>
            </a:extLst>
          </p:cNvPr>
          <p:cNvSpPr txBox="1">
            <a:spLocks/>
          </p:cNvSpPr>
          <p:nvPr/>
        </p:nvSpPr>
        <p:spPr>
          <a:xfrm>
            <a:off x="1409699" y="3230245"/>
            <a:ext cx="42767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6700" b="1" dirty="0"/>
              <a:t>44%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quando falamos da população geral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D0AEC06-6A36-2AF6-97A9-455C070CD901}"/>
              </a:ext>
            </a:extLst>
          </p:cNvPr>
          <p:cNvSpPr txBox="1">
            <a:spLocks/>
          </p:cNvSpPr>
          <p:nvPr/>
        </p:nvSpPr>
        <p:spPr>
          <a:xfrm>
            <a:off x="1333499" y="4944850"/>
            <a:ext cx="5706535" cy="9787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São mais de 7,4B de notas e 30,4b de moedas em circulação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421FFD3-974E-DEBD-274D-200D784170CB}"/>
              </a:ext>
            </a:extLst>
          </p:cNvPr>
          <p:cNvSpPr txBox="1">
            <a:spLocks/>
          </p:cNvSpPr>
          <p:nvPr/>
        </p:nvSpPr>
        <p:spPr>
          <a:xfrm>
            <a:off x="389464" y="6443133"/>
            <a:ext cx="5706535" cy="41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900" dirty="0"/>
              <a:t>Fonte: “Relação dos brasileiros com serviços financeiros e com caixas eletrônicos” Instituto Locomotiva – </a:t>
            </a:r>
            <a:r>
              <a:rPr lang="pt-BR" sz="900" dirty="0">
                <a:hlinkClick r:id="rId3"/>
              </a:rPr>
              <a:t>2022</a:t>
            </a:r>
            <a:r>
              <a:rPr lang="pt-BR" sz="900" dirty="0"/>
              <a:t>; SISMECIR BACEN – </a:t>
            </a:r>
            <a:r>
              <a:rPr lang="pt-BR" sz="900" dirty="0">
                <a:hlinkClick r:id="rId4"/>
              </a:rPr>
              <a:t>Dez 23</a:t>
            </a:r>
            <a:r>
              <a:rPr lang="pt-BR" sz="9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44146"/>
            <a:ext cx="2895600" cy="5130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Token erc-20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699" y="657226"/>
            <a:ext cx="6715125" cy="51308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Criado com </a:t>
            </a:r>
            <a:r>
              <a:rPr lang="pt-BR" dirty="0" err="1"/>
              <a:t>Openzeppelin</a:t>
            </a:r>
            <a:r>
              <a:rPr lang="pt-BR" dirty="0"/>
              <a:t> e </a:t>
            </a:r>
            <a:r>
              <a:rPr lang="pt-BR" dirty="0" err="1"/>
              <a:t>Polygon</a:t>
            </a:r>
            <a:r>
              <a:rPr lang="pt-BR" dirty="0"/>
              <a:t> Blockchain (Mumbai </a:t>
            </a:r>
            <a:r>
              <a:rPr lang="pt-BR" dirty="0" err="1"/>
              <a:t>testnet</a:t>
            </a:r>
            <a:r>
              <a:rPr lang="pt-BR" dirty="0"/>
              <a:t>)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4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BC4C6659-4EAC-ED2A-EB53-B213C16F0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874" y="1170306"/>
            <a:ext cx="9661526" cy="5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4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4" y="2921000"/>
            <a:ext cx="6696075" cy="179863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6600" dirty="0"/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225" y="4744641"/>
            <a:ext cx="6696074" cy="365125"/>
          </a:xfrm>
        </p:spPr>
        <p:txBody>
          <a:bodyPr rtlCol="0">
            <a:normAutofit fontScale="92500" lnSpcReduction="10000"/>
          </a:bodyPr>
          <a:lstStyle>
            <a:defPPr>
              <a:defRPr lang="pt-BR"/>
            </a:defPPr>
          </a:lstStyle>
          <a:p>
            <a:pPr rtl="0"/>
            <a:r>
              <a:rPr lang="pt-BR" sz="2400" dirty="0"/>
              <a:t>TIME MERAKI WEB 3 – DESAFIO 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TROCO SELIC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D94D071-5282-A21D-118A-2A871BDD0ADC}"/>
              </a:ext>
            </a:extLst>
          </p:cNvPr>
          <p:cNvSpPr txBox="1">
            <a:spLocks/>
          </p:cNvSpPr>
          <p:nvPr/>
        </p:nvSpPr>
        <p:spPr>
          <a:xfrm>
            <a:off x="4848225" y="5185370"/>
            <a:ext cx="6696074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hlinkClick r:id="rId3"/>
              </a:rPr>
              <a:t>Link para vídeo </a:t>
            </a:r>
            <a:r>
              <a:rPr lang="pt-BR" sz="2400" dirty="0" err="1">
                <a:hlinkClick r:id="rId3"/>
              </a:rPr>
              <a:t>pitch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5157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09190"/>
            <a:ext cx="6943725" cy="19097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No varejo, comércio e serviços, o dinheiro físico é conhecido como</a:t>
            </a:r>
            <a:br>
              <a:rPr lang="pt-BR" dirty="0"/>
            </a:br>
            <a:r>
              <a:rPr lang="pt-BR" sz="6600" dirty="0"/>
              <a:t>numerário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106" y="2495152"/>
            <a:ext cx="10986560" cy="2124473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Gera custos para recolhimento de valores acumulados nos caixas de mercados, farmácias e outros comércios;</a:t>
            </a:r>
          </a:p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É um dinheiro imobilizado e que não rende;</a:t>
            </a:r>
          </a:p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Além disso, atrai a atenção de assaltantes e golpistas com notas falsas</a:t>
            </a:r>
          </a:p>
          <a:p>
            <a:pPr rtl="0"/>
            <a:endParaRPr lang="pt-BR" sz="24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09190"/>
            <a:ext cx="6943725" cy="19097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No varejo, comércio e serviços, o dinheiro físico é conhecido como</a:t>
            </a:r>
            <a:br>
              <a:rPr lang="pt-BR" dirty="0"/>
            </a:br>
            <a:r>
              <a:rPr lang="pt-BR" sz="6600" dirty="0"/>
              <a:t>numerário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106" y="2495152"/>
            <a:ext cx="10986560" cy="2124473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Gera custos para recolhimento de valores acumulados nos caixas de mercados, farmácias e outros comércios;</a:t>
            </a:r>
          </a:p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É um dinheiro imobilizado e que não rende;</a:t>
            </a:r>
          </a:p>
          <a:p>
            <a:pPr rtl="0"/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- Além disso, atrai a atenção de assaltantes e golpistas com notas falsas</a:t>
            </a:r>
          </a:p>
          <a:p>
            <a:pPr rtl="0"/>
            <a:endParaRPr lang="pt-BR" sz="24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07F38BF-0F25-5B25-5482-0108F73EE6AA}"/>
              </a:ext>
            </a:extLst>
          </p:cNvPr>
          <p:cNvSpPr txBox="1">
            <a:spLocks/>
          </p:cNvSpPr>
          <p:nvPr/>
        </p:nvSpPr>
        <p:spPr>
          <a:xfrm>
            <a:off x="6305549" y="4619625"/>
            <a:ext cx="5458357" cy="1909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/>
              <a:t>Mas para o cliente é conhecido como</a:t>
            </a:r>
            <a:br>
              <a:rPr lang="pt-BR" dirty="0"/>
            </a:br>
            <a:r>
              <a:rPr lang="pt-BR" sz="6600" dirty="0"/>
              <a:t>troco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224B7474-8776-1ED9-BD5E-F0DAE1A9FDE7}"/>
              </a:ext>
            </a:extLst>
          </p:cNvPr>
          <p:cNvSpPr txBox="1">
            <a:spLocks/>
          </p:cNvSpPr>
          <p:nvPr/>
        </p:nvSpPr>
        <p:spPr>
          <a:xfrm>
            <a:off x="528105" y="4676165"/>
            <a:ext cx="7882469" cy="1685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Fácil de perder nos bolsos, sofá e 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etc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Difícil de controlar quanto tem e sua utilidade quando tão fracionado;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Às vezes é dado em bala e muitas pessoas não gostam de usar em novas compras;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É frequente na vida do brasileiro, pois 22% recebem parte do salário em dinheiro físico*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09A3C57-51AE-C76A-C384-87002FDF60D5}"/>
              </a:ext>
            </a:extLst>
          </p:cNvPr>
          <p:cNvSpPr txBox="1">
            <a:spLocks/>
          </p:cNvSpPr>
          <p:nvPr/>
        </p:nvSpPr>
        <p:spPr>
          <a:xfrm>
            <a:off x="389464" y="6616699"/>
            <a:ext cx="5706535" cy="25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900" dirty="0">
                <a:solidFill>
                  <a:schemeClr val="tx1"/>
                </a:solidFill>
              </a:rPr>
              <a:t>Fonte: “Relação dos brasileiros com serviços financeiros e com caixas eletrônicos” Instituto Locomotiva - </a:t>
            </a:r>
            <a:r>
              <a:rPr lang="pt-BR" sz="9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712568"/>
            <a:ext cx="5105400" cy="2333627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rtl="0"/>
            <a:r>
              <a:rPr lang="pt-BR" sz="4400" dirty="0"/>
              <a:t>E se fosse possível transformar esse troco em investimento?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3"/>
            <a:ext cx="6496050" cy="208099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Com o </a:t>
            </a:r>
            <a:r>
              <a:rPr lang="pt-BR" sz="1800" b="1" dirty="0"/>
              <a:t>Troco Selic</a:t>
            </a:r>
            <a:r>
              <a:rPr lang="pt-BR" sz="1800" dirty="0"/>
              <a:t>, o cidadão poderá receber frações de Tesouro Selic </a:t>
            </a:r>
            <a:r>
              <a:rPr lang="pt-BR" sz="1800" dirty="0" err="1"/>
              <a:t>tokenizado</a:t>
            </a:r>
            <a:r>
              <a:rPr lang="pt-BR" sz="1800" dirty="0"/>
              <a:t> ao invés de balinhas ou moedas.</a:t>
            </a: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Tudo sem fricção, apenas informando o seu CPF, como acontece na Nota Fiscal Paulista.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2023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2734A-714D-A385-18E1-F1F13D06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G2b2c com vantagens para todos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FA586D-1395-EF13-5E39-C3A4FCA5D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LOJISTA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EE4322-FF43-E6D4-06F1-478A70F905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- REDUÇÃO DE CUSTOS DE GESTÃO DE NUMERÁRIO;</a:t>
            </a:r>
          </a:p>
          <a:p>
            <a:r>
              <a:rPr lang="pt-BR" dirty="0"/>
              <a:t>- SERVIÇO DISPONÍVEL VIA ERP OU ADQUIRENTES JÁ INSTALADAS NO PDV;</a:t>
            </a:r>
          </a:p>
          <a:p>
            <a:r>
              <a:rPr lang="pt-BR" dirty="0"/>
              <a:t>- MAIS SEGURANÇA CONTRA ASSALTOS;</a:t>
            </a:r>
          </a:p>
          <a:p>
            <a:r>
              <a:rPr lang="pt-BR" dirty="0"/>
              <a:t>- MENOS FILAS E MAIS AGILIDADE NO CHECKOUT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23B852-65A6-78E7-08AB-FA3B31A2B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dirty="0"/>
              <a:t>CIDADÃO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20A1CD-5E3E-2ED3-B4DF-5FA95A197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4114800" cy="2394744"/>
          </a:xfrm>
        </p:spPr>
        <p:txBody>
          <a:bodyPr>
            <a:normAutofit/>
          </a:bodyPr>
          <a:lstStyle/>
          <a:p>
            <a:r>
              <a:rPr lang="pt-BR" dirty="0"/>
              <a:t>- INCLUSÃO DE UMA CAMADA DESBANCARIZADA;</a:t>
            </a:r>
          </a:p>
          <a:p>
            <a:r>
              <a:rPr lang="pt-BR" dirty="0"/>
              <a:t>- INICIAÇÃO EM PRODUTOS DE INVESTIMENTO;</a:t>
            </a:r>
          </a:p>
          <a:p>
            <a:r>
              <a:rPr lang="pt-BR" dirty="0"/>
              <a:t>- RENTABILIDADE E SEGURANÇA;</a:t>
            </a:r>
          </a:p>
          <a:p>
            <a:r>
              <a:rPr lang="pt-BR" dirty="0"/>
              <a:t>- LIQUIDEZ PARA CONVERTER NOVAMENTE EM REAIS PARA COMPRAS OU TRANSFERÊNCIAS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F3AAE9-A818-1792-212F-1EC91B61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A0070A-4856-D99C-0594-2E36C405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Público-alvo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1A7776-E02C-47FF-7165-6D42DC47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4FCB4D04-C3FE-3D49-A3A4-A6E231C78F4D}"/>
              </a:ext>
            </a:extLst>
          </p:cNvPr>
          <p:cNvSpPr txBox="1">
            <a:spLocks/>
          </p:cNvSpPr>
          <p:nvPr/>
        </p:nvSpPr>
        <p:spPr>
          <a:xfrm>
            <a:off x="2933699" y="1745459"/>
            <a:ext cx="7362825" cy="383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Do governo para o comércio, das empresas para o cidadão.</a:t>
            </a:r>
          </a:p>
        </p:txBody>
      </p:sp>
    </p:spTree>
    <p:extLst>
      <p:ext uri="{BB962C8B-B14F-4D97-AF65-F5344CB8AC3E}">
        <p14:creationId xmlns:p14="http://schemas.microsoft.com/office/powerpoint/2010/main" val="198631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490692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ERP que o comerciante já usa no seu ponto de venda.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1C0B78F-34DD-5E4A-186B-136BC249215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54927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LOJISTAS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D1C91205-C734-0FF6-7B82-ED8DDC394464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4906920" cy="203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Seu desenvolvimento se dará entre Governo e as principais empresas de software de PDV do Brasil:</a:t>
            </a:r>
          </a:p>
          <a:p>
            <a:r>
              <a:rPr lang="pt-BR" dirty="0"/>
              <a:t>- Lynx;</a:t>
            </a:r>
          </a:p>
          <a:p>
            <a:r>
              <a:rPr lang="pt-BR" dirty="0"/>
              <a:t>- </a:t>
            </a:r>
            <a:r>
              <a:rPr lang="pt-BR" dirty="0" err="1"/>
              <a:t>Softwre</a:t>
            </a:r>
            <a:r>
              <a:rPr lang="pt-BR" dirty="0"/>
              <a:t> Express;</a:t>
            </a:r>
          </a:p>
          <a:p>
            <a:r>
              <a:rPr lang="pt-BR" dirty="0"/>
              <a:t>- </a:t>
            </a:r>
            <a:r>
              <a:rPr lang="pt-BR" dirty="0" err="1"/>
              <a:t>Vetex</a:t>
            </a:r>
            <a:r>
              <a:rPr lang="pt-BR" dirty="0"/>
              <a:t>;</a:t>
            </a:r>
          </a:p>
          <a:p>
            <a:r>
              <a:rPr lang="pt-BR" dirty="0"/>
              <a:t>- Totvs e outros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E470F26-04D6-484E-31FC-E9670C4F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60" y="669591"/>
            <a:ext cx="7434000" cy="60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490692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ERP que o comerciante já usa no seu ponto de venda.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1C0B78F-34DD-5E4A-186B-136BC249215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54927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LOJISTAS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D1C91205-C734-0FF6-7B82-ED8DDC394464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4906920" cy="203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Seu desenvolvimento se dará entre Governo e as principais empresas de software de PDV do Brasil:</a:t>
            </a:r>
          </a:p>
          <a:p>
            <a:r>
              <a:rPr lang="pt-BR" dirty="0"/>
              <a:t>- Lynx;</a:t>
            </a:r>
          </a:p>
          <a:p>
            <a:r>
              <a:rPr lang="pt-BR" dirty="0"/>
              <a:t>- </a:t>
            </a:r>
            <a:r>
              <a:rPr lang="pt-BR" dirty="0" err="1"/>
              <a:t>Softwre</a:t>
            </a:r>
            <a:r>
              <a:rPr lang="pt-BR" dirty="0"/>
              <a:t> Express;</a:t>
            </a:r>
          </a:p>
          <a:p>
            <a:r>
              <a:rPr lang="pt-BR" dirty="0"/>
              <a:t>- </a:t>
            </a:r>
            <a:r>
              <a:rPr lang="pt-BR" dirty="0" err="1"/>
              <a:t>Vetex</a:t>
            </a:r>
            <a:r>
              <a:rPr lang="pt-BR" dirty="0"/>
              <a:t>;</a:t>
            </a:r>
          </a:p>
          <a:p>
            <a:r>
              <a:rPr lang="pt-BR" dirty="0"/>
              <a:t>- Totvs e outros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3563C96-542A-1035-E890-66BBF718A682}"/>
              </a:ext>
            </a:extLst>
          </p:cNvPr>
          <p:cNvSpPr txBox="1">
            <a:spLocks/>
          </p:cNvSpPr>
          <p:nvPr/>
        </p:nvSpPr>
        <p:spPr>
          <a:xfrm>
            <a:off x="114300" y="3799939"/>
            <a:ext cx="4259580" cy="125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Com apenas alguns comandos o comerciante poderá converter parte do seu saldo em conta corrente para Tesouro Selic </a:t>
            </a:r>
            <a:r>
              <a:rPr lang="pt-BR" i="1" dirty="0" err="1"/>
              <a:t>tokenizado</a:t>
            </a:r>
            <a:r>
              <a:rPr lang="pt-BR" i="1" dirty="0"/>
              <a:t>, que passa a ficar disponível no Troco Selic.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DB934FC-9102-4329-60C7-19EF8EFB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20" y="656725"/>
            <a:ext cx="7434000" cy="60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993323"/>
            <a:ext cx="4480560" cy="6640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Troco Selic</a:t>
            </a:r>
            <a:r>
              <a:rPr lang="pt-BR" dirty="0"/>
              <a:t> será uma função adicional no ERP que o comerciante já usa no seu ponto de venda.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1C0B78F-34DD-5E4A-186B-136BC2492151}"/>
              </a:ext>
            </a:extLst>
          </p:cNvPr>
          <p:cNvSpPr txBox="1">
            <a:spLocks/>
          </p:cNvSpPr>
          <p:nvPr/>
        </p:nvSpPr>
        <p:spPr>
          <a:xfrm>
            <a:off x="114300" y="92075"/>
            <a:ext cx="5492750" cy="594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SOLUÇÃO PARA LOJISTAS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D1C91205-C734-0FF6-7B82-ED8DDC394464}"/>
              </a:ext>
            </a:extLst>
          </p:cNvPr>
          <p:cNvSpPr txBox="1">
            <a:spLocks/>
          </p:cNvSpPr>
          <p:nvPr/>
        </p:nvSpPr>
        <p:spPr>
          <a:xfrm>
            <a:off x="114300" y="1688649"/>
            <a:ext cx="4480560" cy="203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Seu desenvolvimento se dará entre Governo e as principais empresas de software de PDV do Brasil:</a:t>
            </a:r>
          </a:p>
          <a:p>
            <a:r>
              <a:rPr lang="pt-BR" dirty="0"/>
              <a:t>- Lynx;</a:t>
            </a:r>
          </a:p>
          <a:p>
            <a:r>
              <a:rPr lang="pt-BR" dirty="0"/>
              <a:t>- </a:t>
            </a:r>
            <a:r>
              <a:rPr lang="pt-BR" dirty="0" err="1"/>
              <a:t>Softwre</a:t>
            </a:r>
            <a:r>
              <a:rPr lang="pt-BR" dirty="0"/>
              <a:t> Express;</a:t>
            </a:r>
          </a:p>
          <a:p>
            <a:r>
              <a:rPr lang="pt-BR" dirty="0"/>
              <a:t>- </a:t>
            </a:r>
            <a:r>
              <a:rPr lang="pt-BR" dirty="0" err="1"/>
              <a:t>Vetex</a:t>
            </a:r>
            <a:r>
              <a:rPr lang="pt-BR" dirty="0"/>
              <a:t>;</a:t>
            </a:r>
          </a:p>
          <a:p>
            <a:r>
              <a:rPr lang="pt-BR" dirty="0"/>
              <a:t>- Totvs e outros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9DE12214-7863-4147-A718-6D39210F64A0}"/>
              </a:ext>
            </a:extLst>
          </p:cNvPr>
          <p:cNvSpPr txBox="1">
            <a:spLocks/>
          </p:cNvSpPr>
          <p:nvPr/>
        </p:nvSpPr>
        <p:spPr>
          <a:xfrm>
            <a:off x="114300" y="5429253"/>
            <a:ext cx="4347882" cy="1355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- Integrado no ERP atual do lojista;</a:t>
            </a:r>
          </a:p>
          <a:p>
            <a:r>
              <a:rPr lang="pt-BR" dirty="0"/>
              <a:t>- Saldo </a:t>
            </a:r>
            <a:r>
              <a:rPr lang="pt-BR" dirty="0" err="1"/>
              <a:t>tokenizado</a:t>
            </a:r>
            <a:r>
              <a:rPr lang="pt-BR" dirty="0"/>
              <a:t>;</a:t>
            </a:r>
          </a:p>
          <a:p>
            <a:r>
              <a:rPr lang="pt-BR" dirty="0"/>
              <a:t>- Simulador de conversão e conversão programada;</a:t>
            </a:r>
          </a:p>
          <a:p>
            <a:r>
              <a:rPr lang="pt-BR" dirty="0"/>
              <a:t>- Novas conversões a qualquer momento para gerar mais troco;</a:t>
            </a:r>
          </a:p>
          <a:p>
            <a:r>
              <a:rPr lang="pt-BR" dirty="0"/>
              <a:t>- Custódia segura em carteira web3 atrelada ao CNPJ ou CPF (caso autônomo);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950D6F-45D5-8692-C8A2-5AA7E1E39808}"/>
              </a:ext>
            </a:extLst>
          </p:cNvPr>
          <p:cNvSpPr txBox="1">
            <a:spLocks/>
          </p:cNvSpPr>
          <p:nvPr/>
        </p:nvSpPr>
        <p:spPr>
          <a:xfrm>
            <a:off x="114300" y="5165198"/>
            <a:ext cx="2012950" cy="299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Escopo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F0C3668-AB0B-0F8D-D63D-B5640CCE2F03}"/>
              </a:ext>
            </a:extLst>
          </p:cNvPr>
          <p:cNvSpPr txBox="1">
            <a:spLocks/>
          </p:cNvSpPr>
          <p:nvPr/>
        </p:nvSpPr>
        <p:spPr>
          <a:xfrm>
            <a:off x="114300" y="3799939"/>
            <a:ext cx="4259580" cy="125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i="1" dirty="0"/>
              <a:t>Com apenas alguns comandos o comerciante poderá converter parte do seu saldo em conta corrente para Tesouro Selic </a:t>
            </a:r>
            <a:r>
              <a:rPr lang="pt-BR" i="1" dirty="0" err="1"/>
              <a:t>tokenizado</a:t>
            </a:r>
            <a:r>
              <a:rPr lang="pt-BR" i="1" dirty="0"/>
              <a:t>, que passa a ficar disponível no Troco Selic.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BAE4FBC-7587-4652-C6E1-4AE0CAA4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60" y="661500"/>
            <a:ext cx="7434000" cy="60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0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{E818630C-66D3-4032-827C-EFC118B32741}tf67328976_win32</Template>
  <TotalTime>1726</TotalTime>
  <Words>2101</Words>
  <Application>Microsoft Office PowerPoint</Application>
  <PresentationFormat>Widescreen</PresentationFormat>
  <Paragraphs>216</Paragraphs>
  <Slides>21</Slides>
  <Notes>20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Tenorite</vt:lpstr>
      <vt:lpstr>Tema do Office</vt:lpstr>
      <vt:lpstr>Troco selic</vt:lpstr>
      <vt:lpstr>65%  UTILIZAM DINHEIRO FÍSICO COMO PRINCIPAL MEIO DE PAGAMENTO</vt:lpstr>
      <vt:lpstr>No varejo, comércio e serviços, o dinheiro físico é conhecido como numerário</vt:lpstr>
      <vt:lpstr>No varejo, comércio e serviços, o dinheiro físico é conhecido como numerário</vt:lpstr>
      <vt:lpstr>E se fosse possível transformar esse troco em investimento?</vt:lpstr>
      <vt:lpstr>G2b2c com vantagens para todos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Tokenização</vt:lpstr>
      <vt:lpstr>Tokenização</vt:lpstr>
      <vt:lpstr>Tokenização</vt:lpstr>
      <vt:lpstr>Tokenização</vt:lpstr>
      <vt:lpstr>Tokenização</vt:lpstr>
      <vt:lpstr>Tokenização</vt:lpstr>
      <vt:lpstr>Token erc-20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Troco selic</dc:title>
  <dc:creator>Rodrigo Florencio da Silva</dc:creator>
  <cp:lastModifiedBy>Rodrigo Florencio da Silva</cp:lastModifiedBy>
  <cp:revision>1</cp:revision>
  <dcterms:created xsi:type="dcterms:W3CDTF">2023-12-03T22:31:51Z</dcterms:created>
  <dcterms:modified xsi:type="dcterms:W3CDTF">2023-12-05T23:56:44Z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